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59" r:id="rId10"/>
    <p:sldId id="285" r:id="rId11"/>
    <p:sldId id="28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2" r:id="rId24"/>
    <p:sldId id="273" r:id="rId25"/>
    <p:sldId id="274" r:id="rId26"/>
    <p:sldId id="261" r:id="rId27"/>
    <p:sldId id="257" r:id="rId28"/>
    <p:sldId id="256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9900CC"/>
    <a:srgbClr val="9933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211C3-AFD0-492A-BA6A-5E2696088A1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B112-0D21-49ED-B4E2-CBB3EAB2E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c01.alicdn.com/kf/HTB1Qe2Uc81D3KVjSZFy762uFpXaF/custom-woolen-uniform-air-hostess-hat-wool.png" TargetMode="External"/><Relationship Id="rId13" Type="http://schemas.openxmlformats.org/officeDocument/2006/relationships/hyperlink" Target="https://3mu.ru/wp-content/uploads/2016/04/stroitel-na-prozrachnom-fone.png" TargetMode="External"/><Relationship Id="rId3" Type="http://schemas.openxmlformats.org/officeDocument/2006/relationships/hyperlink" Target="https://avatars.mds.yandex.net/get-images-cbir/4581702/vzLPwDn_OBqFLNtqiTf3rA9368/ocr" TargetMode="External"/><Relationship Id="rId7" Type="http://schemas.openxmlformats.org/officeDocument/2006/relationships/hyperlink" Target="https://clipart-best.com/img/stewardess/stewardess-clip-art-75.png" TargetMode="External"/><Relationship Id="rId12" Type="http://schemas.openxmlformats.org/officeDocument/2006/relationships/hyperlink" Target="http://pngimg.com/uploads/hairbrush/hairbrush_PNG40.png" TargetMode="External"/><Relationship Id="rId2" Type="http://schemas.openxmlformats.org/officeDocument/2006/relationships/hyperlink" Target="https://easyen.ru/load/metodika/technologicheski_priem/videourok_sozdanie_didakticheskoj_igry_s_pomoshhju_tp_multimediaproektor/246-1-0-41769" TargetMode="External"/><Relationship Id="rId16" Type="http://schemas.openxmlformats.org/officeDocument/2006/relationships/hyperlink" Target="https://pickimage.ru/wp-content/uploads/images/detskie/cornerdrawing/ugolokrisovaniya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zhstroy.com/wp-content/uploads/2019/06/pozharnie-rukava.jpg" TargetMode="External"/><Relationship Id="rId11" Type="http://schemas.openxmlformats.org/officeDocument/2006/relationships/hyperlink" Target="https://moi-universitet.ru/image/cache/catalog/01%20test/aabf82c6386e7968922d858dfc51fd88--makeup-artist-dreamland-768x768.jpg" TargetMode="External"/><Relationship Id="rId5" Type="http://schemas.openxmlformats.org/officeDocument/2006/relationships/hyperlink" Target="https://i.pinimg.com/originals/a2/4a/1f/a24a1f85c9a4702d0ace2757249a5d9f.png" TargetMode="External"/><Relationship Id="rId15" Type="http://schemas.openxmlformats.org/officeDocument/2006/relationships/hyperlink" Target="http://www.tapenik.ru/dizain/boy_203.png" TargetMode="External"/><Relationship Id="rId10" Type="http://schemas.openxmlformats.org/officeDocument/2006/relationships/hyperlink" Target="https://curemednordic.se/wp-content/uploads/2019/07/M-000.09.942.jpg" TargetMode="External"/><Relationship Id="rId4" Type="http://schemas.openxmlformats.org/officeDocument/2006/relationships/hyperlink" Target="https://catherineasquithgallery.com/uploads/posts/2021-03/1614566218_19-p-rabochie-na-belom-fone-25.jpg" TargetMode="External"/><Relationship Id="rId9" Type="http://schemas.openxmlformats.org/officeDocument/2006/relationships/hyperlink" Target="https://ds05.infourok.ru/uploads/ex/1132/00092569-ac0a91d7/hello_html_6e7996b1.jpg" TargetMode="External"/><Relationship Id="rId14" Type="http://schemas.openxmlformats.org/officeDocument/2006/relationships/hyperlink" Target="https://cdn1.ozone.ru/multimedia/c1200/1023533907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partmax.com/png/full/201-2017336_future-services-provides-24-hours-licensed-electrical-repairman-clipart.png" TargetMode="External"/><Relationship Id="rId13" Type="http://schemas.openxmlformats.org/officeDocument/2006/relationships/hyperlink" Target="https://sun9-57.userapi.com/impf/c627724/v627724033/18374/vjfznQLTDXo.jpg?size=604x300&amp;quality=96&amp;sign=c89f5109e8022930d8be7431056511cf&amp;type=album" TargetMode="External"/><Relationship Id="rId3" Type="http://schemas.openxmlformats.org/officeDocument/2006/relationships/hyperlink" Target="https://i.pinimg.com/736x/6f/39/84/6f39841640807fbece40fe86638dc338.jpghttps:/i.pinimg.com/736x/6f/39/84/6f39841640807fbece40fe86638dc338.jpg" TargetMode="External"/><Relationship Id="rId7" Type="http://schemas.openxmlformats.org/officeDocument/2006/relationships/hyperlink" Target="https://www.birchcreative.com.au/assets/fullsizeimages/_resampled/PadWyIxOTIwIiwiMTA4MCIsIkZGRkZGRiIsMF0/022334-B.jpg" TargetMode="External"/><Relationship Id="rId12" Type="http://schemas.openxmlformats.org/officeDocument/2006/relationships/hyperlink" Target="https://clipart-best.com/img/teacher/teacher-clip-art-43.png" TargetMode="External"/><Relationship Id="rId2" Type="http://schemas.openxmlformats.org/officeDocument/2006/relationships/hyperlink" Target="https://1.bp.blogspot.com/-UpKegJDqXyY/XW1-EQq2exI/AAAAAAAJHPk/i1_Ukg3uSdsdisKmIlq6ZILNhH7oPhkMgCLcBGAs/s1600/PROFESIONES+(17)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dn3.vectorstock.com/i/1000x1000/82/77/woman-tailor-sewing-a-red-dress-craft-hobor-vector-15078277.jpg" TargetMode="External"/><Relationship Id="rId11" Type="http://schemas.openxmlformats.org/officeDocument/2006/relationships/hyperlink" Target="https://img-fotki.yandex.ru/get/94372/200418627.158/0_16da08_4bc2df34_orig.png" TargetMode="External"/><Relationship Id="rId5" Type="http://schemas.openxmlformats.org/officeDocument/2006/relationships/hyperlink" Target="https://promkeis.ru/images/detailed/399/IMG_4448.jpg" TargetMode="External"/><Relationship Id="rId10" Type="http://schemas.openxmlformats.org/officeDocument/2006/relationships/hyperlink" Target="https://softolet.ru/wp-content/uploads/2018/11/2-24.jpg" TargetMode="External"/><Relationship Id="rId4" Type="http://schemas.openxmlformats.org/officeDocument/2006/relationships/hyperlink" Target="https://cdn5.vectorstock.com/i/1000x1000/22/29/postman-delivering-parcel-isolated-cartoon-vector-17192229.jpghttps:/cdn5.vectorstock.com/i/1000x1000/22/29/postman-delivering-parcel-isolated-cartoon-vector-17192229.jpg" TargetMode="External"/><Relationship Id="rId9" Type="http://schemas.openxmlformats.org/officeDocument/2006/relationships/hyperlink" Target="https://sklad.freeimg.ru/rsynced_images/wrench-35745_1280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0-tub-ru.yandex.net/i?id=84b32b94f51430db5138d52db4a8b11e&amp;n=13" TargetMode="External"/><Relationship Id="rId7" Type="http://schemas.openxmlformats.org/officeDocument/2006/relationships/slide" Target="slide2.xml"/><Relationship Id="rId2" Type="http://schemas.openxmlformats.org/officeDocument/2006/relationships/hyperlink" Target="https://i.mycdn.me/i?r=AzEPZsRbOZEKgBhR0XGMT1RkdxR2FBVuVmVt3MRJR91NiqaKTM5SRkZCeTgDn6uOy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tih.ru/vladimir-mayakovskij-kem-byt/" TargetMode="External"/><Relationship Id="rId5" Type="http://schemas.openxmlformats.org/officeDocument/2006/relationships/hyperlink" Target="https://images.wallpapersden.com/image/download/roses-tulips-chrysanthemums_aG1la22UmZqaraWkpJRsa21lrWloZ2U.jpg" TargetMode="External"/><Relationship Id="rId4" Type="http://schemas.openxmlformats.org/officeDocument/2006/relationships/hyperlink" Target="https://media.istockphoto.com/vectors/florist-packing-bouquet-flat-vector-illustration-vector-id1163770733?k=6&amp;m=1163770733&amp;s=612x612&amp;w=0&amp;h=UFZASSAhpXMd3fvNcVvsjr-iyiEcjKEcR1OCsDMvm0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9248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час. Заочная экскурсия.</a:t>
            </a:r>
            <a:r>
              <a:rPr lang="ru-RU" altLang="ru-RU" sz="7200" b="1" dirty="0" smtClean="0">
                <a:solidFill>
                  <a:srgbClr val="FF0000"/>
                </a:solidFill>
                <a:latin typeface="Staccato222 BT" pitchFamily="66" charset="0"/>
              </a:rPr>
              <a:t/>
            </a:r>
            <a:br>
              <a:rPr lang="ru-RU" altLang="ru-RU" sz="7200" b="1" dirty="0" smtClean="0">
                <a:solidFill>
                  <a:srgbClr val="FF0000"/>
                </a:solidFill>
                <a:latin typeface="Staccato222 BT" pitchFamily="66" charset="0"/>
              </a:rPr>
            </a:br>
            <a:r>
              <a:rPr lang="ru-RU" altLang="ru-RU" sz="7200" b="1" dirty="0" smtClean="0">
                <a:solidFill>
                  <a:srgbClr val="FF0000"/>
                </a:solidFill>
                <a:latin typeface="Staccato222 BT" pitchFamily="66" charset="0"/>
              </a:rPr>
              <a:t>«В мире профессий»</a:t>
            </a:r>
            <a:r>
              <a:rPr lang="ru-RU" altLang="ru-RU" sz="7200" b="1" dirty="0" smtClean="0">
                <a:solidFill>
                  <a:srgbClr val="FF0000"/>
                </a:solidFill>
                <a:latin typeface="AGReverence-Oblique" pitchFamily="34" charset="0"/>
              </a:rPr>
              <a:t/>
            </a:r>
            <a:br>
              <a:rPr lang="ru-RU" altLang="ru-RU" sz="7200" b="1" dirty="0" smtClean="0">
                <a:solidFill>
                  <a:srgbClr val="FF0000"/>
                </a:solidFill>
                <a:latin typeface="AGReverence-Oblique" pitchFamily="34" charset="0"/>
              </a:rPr>
            </a:br>
            <a:r>
              <a:rPr lang="ru-RU" altLang="ru-RU" sz="7200" b="1" dirty="0" smtClean="0">
                <a:solidFill>
                  <a:srgbClr val="FF0000"/>
                </a:solidFill>
                <a:latin typeface="AGReverence-Oblique" pitchFamily="34" charset="0"/>
              </a:rPr>
              <a:t>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Грищенко Светлана Вячеславовна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ООШ № 23 г. Сызрани</a:t>
            </a:r>
          </a:p>
        </p:txBody>
      </p:sp>
    </p:spTree>
    <p:extLst>
      <p:ext uri="{BB962C8B-B14F-4D97-AF65-F5344CB8AC3E}">
        <p14:creationId xmlns:p14="http://schemas.microsoft.com/office/powerpoint/2010/main" val="236445037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FF0000"/>
                </a:solidFill>
              </a:rPr>
              <a:t>Кто так говорит?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800" b="1" u="sng" smtClean="0">
                <a:solidFill>
                  <a:srgbClr val="009900"/>
                </a:solidFill>
              </a:rPr>
              <a:t>«Кому добавки?»</a:t>
            </a:r>
            <a:endParaRPr lang="ru-RU" altLang="ru-RU" sz="2800" b="1" smtClean="0">
              <a:solidFill>
                <a:srgbClr val="009900"/>
              </a:solidFill>
            </a:endParaRPr>
          </a:p>
          <a:p>
            <a:r>
              <a:rPr lang="ru-RU" altLang="ru-RU" sz="2800" b="1" u="sng" smtClean="0">
                <a:solidFill>
                  <a:srgbClr val="009900"/>
                </a:solidFill>
              </a:rPr>
              <a:t>«Какой зуб вас беспокоит?»</a:t>
            </a:r>
            <a:endParaRPr lang="ru-RU" altLang="ru-RU" sz="2800" b="1" smtClean="0">
              <a:solidFill>
                <a:srgbClr val="009900"/>
              </a:solidFill>
            </a:endParaRPr>
          </a:p>
          <a:p>
            <a:r>
              <a:rPr lang="ru-RU" altLang="ru-RU" sz="2800" b="1" u="sng" smtClean="0">
                <a:solidFill>
                  <a:srgbClr val="009900"/>
                </a:solidFill>
              </a:rPr>
              <a:t>«Большое спасибо за покупку» </a:t>
            </a:r>
            <a:endParaRPr lang="ru-RU" altLang="ru-RU" sz="2800" b="1" smtClean="0">
              <a:solidFill>
                <a:srgbClr val="009900"/>
              </a:solidFill>
            </a:endParaRPr>
          </a:p>
          <a:p>
            <a:r>
              <a:rPr lang="ru-RU" altLang="ru-RU" sz="2800" b="1" u="sng" smtClean="0">
                <a:solidFill>
                  <a:srgbClr val="009900"/>
                </a:solidFill>
              </a:rPr>
              <a:t>«Вам посылка, распишитесь»</a:t>
            </a:r>
            <a:endParaRPr lang="ru-RU" altLang="ru-RU" sz="2800" b="1" smtClean="0">
              <a:solidFill>
                <a:srgbClr val="009900"/>
              </a:solidFill>
            </a:endParaRPr>
          </a:p>
          <a:p>
            <a:r>
              <a:rPr lang="ru-RU" altLang="ru-RU" sz="2800" b="1" u="sng" smtClean="0">
                <a:solidFill>
                  <a:srgbClr val="009900"/>
                </a:solidFill>
              </a:rPr>
              <a:t>«В мою сеть попало много рыбы»</a:t>
            </a:r>
            <a:endParaRPr lang="ru-RU" altLang="ru-RU" sz="2800" b="1" smtClean="0">
              <a:solidFill>
                <a:srgbClr val="009900"/>
              </a:solidFill>
            </a:endParaRPr>
          </a:p>
          <a:p>
            <a:r>
              <a:rPr lang="ru-RU" altLang="ru-RU" sz="2800" b="1" u="sng" smtClean="0">
                <a:solidFill>
                  <a:srgbClr val="009900"/>
                </a:solidFill>
              </a:rPr>
              <a:t>«Тема сегодняшнего урока «Полезные ископаемые»</a:t>
            </a:r>
            <a:endParaRPr lang="ru-RU" altLang="ru-RU" sz="2800" b="1" smtClean="0">
              <a:solidFill>
                <a:srgbClr val="009900"/>
              </a:solidFill>
            </a:endParaRPr>
          </a:p>
          <a:p>
            <a:r>
              <a:rPr lang="ru-RU" altLang="ru-RU" sz="2800" b="1" u="sng" smtClean="0">
                <a:solidFill>
                  <a:srgbClr val="009900"/>
                </a:solidFill>
              </a:rPr>
              <a:t>«Присаживайтесь, как будем стричься?»</a:t>
            </a:r>
            <a:endParaRPr lang="ru-RU" altLang="ru-RU" sz="2800" b="1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7620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 «Угадай профессию»</a:t>
            </a:r>
          </a:p>
        </p:txBody>
      </p:sp>
      <p:pic>
        <p:nvPicPr>
          <p:cNvPr id="76" name="Рисунок 75" descr="мыслител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1"/>
            <a:ext cx="4824536" cy="418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211" y="3347036"/>
            <a:ext cx="1892057" cy="251618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pozharnie-rukav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140968"/>
            <a:ext cx="2780928" cy="2780928"/>
          </a:xfrm>
          <a:prstGeom prst="rect">
            <a:avLst/>
          </a:prstGeom>
        </p:spPr>
      </p:pic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пожарник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36096" y="3322435"/>
            <a:ext cx="2553135" cy="255483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ustom-woolen-uniform-air-hostess-hat-wool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63" b="15176"/>
          <a:stretch>
            <a:fillRect/>
          </a:stretch>
        </p:blipFill>
        <p:spPr>
          <a:xfrm>
            <a:off x="494928" y="3429000"/>
            <a:ext cx="3140968" cy="2304256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стюардесса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5182" y="3260981"/>
            <a:ext cx="1754115" cy="268829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-000.09.94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140968"/>
            <a:ext cx="2836094" cy="2924944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36096" y="3308986"/>
            <a:ext cx="2520279" cy="252027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airbrush_PNG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284984"/>
            <a:ext cx="2708920" cy="2708920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83497" y="3260981"/>
            <a:ext cx="1697484" cy="268829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235339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506" y="3429000"/>
            <a:ext cx="2826748" cy="2204864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86211" y="3339541"/>
            <a:ext cx="1892057" cy="253117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golokrisovaniya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212976"/>
            <a:ext cx="2800311" cy="2520280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58672"/>
            <a:ext cx="2170165" cy="26186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f39841640807fbece40fe86638dc3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49" r="13431"/>
          <a:stretch>
            <a:fillRect/>
          </a:stretch>
        </p:blipFill>
        <p:spPr>
          <a:xfrm>
            <a:off x="659701" y="3284984"/>
            <a:ext cx="2904187" cy="2811016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пчеловод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393"/>
          <a:stretch>
            <a:fillRect/>
          </a:stretch>
        </p:blipFill>
        <p:spPr>
          <a:xfrm flipH="1">
            <a:off x="5724128" y="3212976"/>
            <a:ext cx="2023337" cy="270363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444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284984"/>
            <a:ext cx="3672408" cy="2268732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smtClean="0"/>
              <a:t>    </a:t>
            </a:r>
            <a:r>
              <a:rPr lang="ru-RU" altLang="ru-RU" sz="40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Так что же такое профессия?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alt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вид труда, деятельности, работы, то есть важная работа.</a:t>
            </a:r>
          </a:p>
          <a:p>
            <a:pPr eaLnBrk="1" hangingPunct="1"/>
            <a:r>
              <a:rPr lang="ru-RU" altLang="ru-RU" sz="40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alt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это вид труда, который требует от человека определенной подготовки, знаний и умений.</a:t>
            </a:r>
          </a:p>
        </p:txBody>
      </p:sp>
    </p:spTree>
    <p:extLst>
      <p:ext uri="{BB962C8B-B14F-4D97-AF65-F5344CB8AC3E}">
        <p14:creationId xmlns:p14="http://schemas.microsoft.com/office/powerpoint/2010/main" val="18506031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39" r="8136" b="15936"/>
          <a:stretch>
            <a:fillRect/>
          </a:stretch>
        </p:blipFill>
        <p:spPr>
          <a:xfrm>
            <a:off x="5220072" y="3212976"/>
            <a:ext cx="2957290" cy="269537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22334-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70" t="10160" r="21894" b="11946"/>
          <a:stretch>
            <a:fillRect/>
          </a:stretch>
        </p:blipFill>
        <p:spPr>
          <a:xfrm>
            <a:off x="833846" y="3356992"/>
            <a:ext cx="2874058" cy="2448272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портниха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1136" y="3260981"/>
            <a:ext cx="1382207" cy="268829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rench-3574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501008"/>
            <a:ext cx="2736304" cy="1368152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слесарь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58" r="15789"/>
          <a:stretch>
            <a:fillRect/>
          </a:stretch>
        </p:blipFill>
        <p:spPr>
          <a:xfrm>
            <a:off x="5724128" y="3212977"/>
            <a:ext cx="1944216" cy="273630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allpapersden.com_roses-tulips-chrysanthemums_7680x432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2481">
            <a:off x="652364" y="3381152"/>
            <a:ext cx="3562915" cy="2004140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флорист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45" r="15174"/>
          <a:stretch>
            <a:fillRect/>
          </a:stretch>
        </p:blipFill>
        <p:spPr>
          <a:xfrm>
            <a:off x="5364088" y="3212976"/>
            <a:ext cx="2664296" cy="264765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56c87d668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212976"/>
            <a:ext cx="2140894" cy="2447511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01233" y="3291677"/>
            <a:ext cx="2211127" cy="265760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vjfznQLTDX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573016"/>
            <a:ext cx="3021526" cy="1500758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d104cd5223ef1ca5015c9c675d4f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14" r="9971" b="4675"/>
          <a:stretch>
            <a:fillRect/>
          </a:stretch>
        </p:blipFill>
        <p:spPr>
          <a:xfrm flipH="1">
            <a:off x="5580112" y="3284983"/>
            <a:ext cx="2232248" cy="257567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8064" y="404664"/>
            <a:ext cx="374441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 принадлежит этот предмет?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aaf0b579ee3da1dfdfe9511203b6ab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2392676" cy="2142660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273630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кондитер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суммирования 1">
            <a:hlinkClick r:id="" action="ppaction://hlinkshowjump?jump=endshow"/>
          </p:cNvPr>
          <p:cNvSpPr/>
          <p:nvPr/>
        </p:nvSpPr>
        <p:spPr>
          <a:xfrm>
            <a:off x="143568" y="6165304"/>
            <a:ext cx="540000" cy="540000"/>
          </a:xfrm>
          <a:prstGeom prst="flowChartSummingJunction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работы хороши,</a:t>
            </a:r>
          </a:p>
          <a:p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Выбирай на вкус!</a:t>
            </a:r>
            <a:endParaRPr lang="ru-RU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4566218_19-p-rabochie-na-belom-fone-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8313" y="2917006"/>
            <a:ext cx="4333927" cy="252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0317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https://easyen.ru/load/metodika/technologicheski_priem/videourok_sozdanie_didakticheskoj_igry_s_pomoshhju_tp_multimediaproektor/246-1-0-41769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«Создание дидактической игры с помощью ТП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Мультимедиапроектор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https://avatars.mds.yandex.net/get-images-cbir/4581702/vzLPwDn_OBqFLNtqiTf3rA9368/ocr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проектор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https://catherineasquithgallery.com/uploads/posts/2021-03/1614566218_19-p-rabochie-na-belom-fone-25.jpg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разные профессии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https://i.pinimg.com/originals/a2/4a/1f/a24a1f85c9a4702d0ace2757249a5d9f.png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пожарник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https://pozhstroy.com/wp-content/uploads/2019/06/pozharnie-rukava.jpg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пожарный шланг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https://clipart-best.com/img/stewardess/stewardess-clip-art-75.png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стюардесса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https://sc01.alicdn.com/kf/HTB1Qe2Uc81D3KVjSZFy762uFpXaF/custom-woolen-uniform-air-hostess-hat-wool.png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шляпа стюардессы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https://ds05.infourok.ru/uploads/ex/1132/00092569-ac0a91d7/hello_html_6e7996b1.jpg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врач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https://curemednordic.se/wp-content/uploads/2019/07/M-000.09.942.jpg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стетоскоп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https://moi-universitet.ru/image/cache/catalog/01%20test/aabf82c6386e7968922d858dfc51fd88--makeup-artist-dreamland-768x768.jpg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парикмахер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http://pngimg.com/uploads/hairbrush/hairbrush_PNG40.png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расчёска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https://3mu.ru/wp-content/uploads/2016/04/stroitel-na-prozrachnom-fone.png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строитель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https://cdn1.ozone.ru/multimedia/c1200/1023533907.jpg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мастерок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http://www.tapenik.ru/dizain/boy_203.png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художник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https://pickimage.ru/wp-content/uploads/images/detskie/cornerdrawing/ugolokrisovaniya6.jpg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палитра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87625" y="116632"/>
            <a:ext cx="392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6807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https://1.bp.blogspot.com/-UpKegJDqXyY/XW1-EQq2exI/AAAAAAAJHPk/i1_Ukg3uSdsdisKmIlq6ZILNhH7oPhkMgCLcBGAs/s1600/PROFESIONES%2B%252817%2529.png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пчеловод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https://i.pinimg.com/736x/6f/39/84/6f39841640807fbece40fe86638dc338.jpghttps://i.pinimg.com/736x/6f/39/84/6f39841640807fbece40fe86638dc338.jpg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улей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https://cdn5.vectorstock.com/i/1000x1000/22/29/postman-delivering-parcel-isolated-cartoon-vector-17192229.jpghttps://cdn5.vectorstock.com/i/1000x1000/22/29/postman-delivering-parcel-isolated-cartoon-vector-17192229.jpg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почтальон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https://promkeis.ru/images/detailed/399/IMG_4448.jpg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сумка почтальона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https://cdn3.vectorstock.com/i/1000x1000/82/77/woman-tailor-sewing-a-red-dress-craft-hobor-vector-15078277.jpg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портниха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https://www.birchcreative.com.au/assets/fullsizeimages/_resampled/PadWyIxOTIwIiwiMTA4MCIsIkZGRkZGRiIsMF0/022334-B.jpg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измерительная лента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https://www.clipartmax.com/png/full/201-2017336_future-services-provides-24-hours-licensed-electrical-repairman-clipart.png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слесарь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https://sklad.freeimg.ru/rsynced_images/wrench-35745_1280.png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гаечный ключ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https://softolet.ru/wp-content/uploads/2018/11/2-24.jpg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программист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https://img-fotki.yandex.ru/get/94372/200418627.158/0_16da08_4bc2df34_orig.png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компьютер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https://clipart-best.com/img/teacher/teacher-clip-art-43.png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учитель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https://sun9-57.userapi.com/impf/c627724/v627724033/18374/vjfznQLTDXo.jpg?size=604x300&amp;quality=96&amp;sign=c89f5109e8022930d8be7431056511cf&amp;type=album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указка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https://i.mycdn.me/i?r=AzEPZsRbOZEKgBhR0XGMT1RkdxR2FBVuVmVt3MRJR91NiqaKTM5SRkZCeTgDn6uOyic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кондитер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https://im0-tub-ru.yandex.net/i?id=84b32b94f51430db5138d52db4a8b11e&amp;n=13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торт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https://media.istockphoto.com/vectors/florist-packing-bouquet-flat-vector-illustration-vector-id1163770733?k=6&amp;m=1163770733&amp;s=612x612&amp;w=0&amp;h=UFZASSAhpXMd3fvNcVvsjr-iyiEcjKEcR1OCsDMvm04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флорист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https://images.wallpapersden.com/image/download/roses-tulips-chrysanthemums_aG1la22UmZqaraWkpJRsa21lrWloZ2U.jpg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букет цветов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://rustih.ru/vladimir-mayakovskij-kem-byt/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стихи</a:t>
            </a:r>
          </a:p>
        </p:txBody>
      </p:sp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179512" y="6129360"/>
            <a:ext cx="540000" cy="540000"/>
          </a:xfrm>
          <a:prstGeom prst="actionButtonHome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4000" b="1" smtClean="0">
                <a:solidFill>
                  <a:srgbClr val="FF0000"/>
                </a:solidFill>
              </a:rPr>
              <a:t>  </a:t>
            </a:r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 родителей </a:t>
            </a:r>
            <a:b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нашего класса.</a:t>
            </a:r>
            <a:r>
              <a:rPr lang="ru-RU" altLang="ru-RU" sz="6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6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6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3352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ru-RU" altLang="ru-RU" smtClean="0"/>
              <a:t>В нашем классе 33 родителя. </a:t>
            </a:r>
          </a:p>
          <a:p>
            <a:pPr marL="0" indent="0" algn="ctr">
              <a:buFontTx/>
              <a:buNone/>
            </a:pPr>
            <a:r>
              <a:rPr lang="ru-RU" altLang="ru-RU" smtClean="0"/>
              <a:t>Все они имеют самые разнообразные профессии.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03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375025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Инспектор ГИБДД</a:t>
            </a:r>
            <a:endParaRPr lang="ru-RU" altLang="ru-RU" sz="6600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5626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1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ЭКОНОМИСТ</a:t>
            </a:r>
            <a:endParaRPr lang="ru-RU" altLang="ru-RU" sz="6600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19863" cy="316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60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altLang="ru-RU" sz="660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810000" cy="504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0863"/>
            <a:ext cx="5562600" cy="425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9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99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«Отгадай профессию»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614566218_19-p-rabochie-na-belom-fone-2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412948"/>
            <a:ext cx="6408713" cy="373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377</Words>
  <Application>Microsoft Office PowerPoint</Application>
  <PresentationFormat>Экран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Классный час. Заочная экскурсия. «В мире профессий»    Грищенко Светлана Вячеславовна ГБОУ ООШ № 23 г. Сызрани</vt:lpstr>
      <vt:lpstr>    Так что же такое профессия?</vt:lpstr>
      <vt:lpstr>  Профессии родителей  нашего класса. </vt:lpstr>
      <vt:lpstr>ПАРИКМАХЕР</vt:lpstr>
      <vt:lpstr>Инспектор ГИБДД</vt:lpstr>
      <vt:lpstr>ЭКОНОМИСТ</vt:lpstr>
      <vt:lpstr>ВРАЧ</vt:lpstr>
      <vt:lpstr>ПОВАР</vt:lpstr>
      <vt:lpstr>Презентация PowerPoint</vt:lpstr>
      <vt:lpstr>Кто так говорит?</vt:lpstr>
      <vt:lpstr> Игра «Угадай профессию»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32</cp:revision>
  <dcterms:created xsi:type="dcterms:W3CDTF">2021-07-22T04:00:02Z</dcterms:created>
  <dcterms:modified xsi:type="dcterms:W3CDTF">2022-02-20T10:09:25Z</dcterms:modified>
</cp:coreProperties>
</file>