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2" r:id="rId6"/>
    <p:sldId id="261" r:id="rId7"/>
    <p:sldId id="260" r:id="rId8"/>
    <p:sldId id="259" r:id="rId9"/>
    <p:sldId id="267" r:id="rId10"/>
    <p:sldId id="266" r:id="rId11"/>
    <p:sldId id="269" r:id="rId12"/>
    <p:sldId id="268" r:id="rId13"/>
    <p:sldId id="265" r:id="rId14"/>
    <p:sldId id="272" r:id="rId15"/>
    <p:sldId id="271" r:id="rId16"/>
    <p:sldId id="270" r:id="rId17"/>
    <p:sldId id="275" r:id="rId18"/>
    <p:sldId id="274" r:id="rId19"/>
    <p:sldId id="273" r:id="rId20"/>
    <p:sldId id="278" r:id="rId21"/>
    <p:sldId id="277" r:id="rId22"/>
    <p:sldId id="276" r:id="rId23"/>
    <p:sldId id="280" r:id="rId24"/>
    <p:sldId id="281" r:id="rId25"/>
    <p:sldId id="279" r:id="rId26"/>
    <p:sldId id="283" r:id="rId27"/>
    <p:sldId id="282" r:id="rId28"/>
    <p:sldId id="284" r:id="rId29"/>
    <p:sldId id="285" r:id="rId30"/>
    <p:sldId id="25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203F-4C1E-4B98-ACBC-62F5E593B76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              </a:t>
            </a:r>
            <a:r>
              <a:rPr lang="ru-RU" sz="6000" b="1" dirty="0" smtClean="0">
                <a:solidFill>
                  <a:srgbClr val="7030A0"/>
                </a:solidFill>
              </a:rPr>
              <a:t>Вербное </a:t>
            </a:r>
            <a:br>
              <a:rPr lang="ru-RU" sz="6000" b="1" dirty="0" smtClean="0">
                <a:solidFill>
                  <a:srgbClr val="7030A0"/>
                </a:solidFill>
              </a:rPr>
            </a:br>
            <a:r>
              <a:rPr lang="ru-RU" sz="6000" b="1" dirty="0" smtClean="0">
                <a:solidFill>
                  <a:srgbClr val="7030A0"/>
                </a:solidFill>
              </a:rPr>
              <a:t>                  воскресенье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554839"/>
            <a:ext cx="5256584" cy="1080120"/>
          </a:xfrm>
        </p:spPr>
        <p:txBody>
          <a:bodyPr>
            <a:normAutofit fontScale="70000" lnSpcReduction="20000"/>
          </a:bodyPr>
          <a:lstStyle/>
          <a:p>
            <a:pPr algn="l">
              <a:defRPr/>
            </a:pP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Автор :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Грищенко Светлана Вячеславовна, 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l">
              <a:defRPr/>
            </a:pP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начальных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классов</a:t>
            </a:r>
          </a:p>
          <a:p>
            <a:pPr algn="l">
              <a:defRPr/>
            </a:pP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ГБОУ ООШ №23 г. Сызрани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l"/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1" descr="http://ped-kopilka.ru/upload/blogs2/2016/4/37082_fee4595ca8441d7c0f36c33680042752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90662" cy="529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0" descr="http://ped-kopilka.ru/upload/blogs2/2016/4/37082_d6f3ae77fa9b5e49ea4e57b78465d77b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78" y="116632"/>
            <a:ext cx="4596973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2492896"/>
            <a:ext cx="3600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Намечаем </a:t>
            </a: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тени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куполах.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677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9" descr="http://ped-kopilka.ru/upload/blogs2/2016/4/37082_0a1344a898f45265eef07b86a7add59a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248" y="116632"/>
            <a:ext cx="4575739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420888"/>
            <a:ext cx="3600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Слегка размываем тени по внутреннему контуру смягчая их границы.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253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8" descr="http://ped-kopilka.ru/upload/blogs2/2016/4/37082_ceab4d3790dff8a089065f221a323c8b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572069" cy="657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2492896"/>
            <a:ext cx="331236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Белым цветом рисуем </a:t>
            </a: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куполах.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416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7" descr="http://ped-kopilka.ru/upload/blogs2/2016/4/37082_58b0abf34a63beb35799cc47d7832c95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6632"/>
            <a:ext cx="47368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708920"/>
            <a:ext cx="36724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Усиливаем тени на куполах коричневым цветом.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425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6" descr="http://ped-kopilka.ru/upload/blogs2/2016/4/37082_2d66e8c3b4343d138df6bc5e979411a1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4608512" cy="667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116632"/>
            <a:ext cx="4320480" cy="6555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Выполняем цветом "барабаны" куполов и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стены храма. (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Барабан — цилиндрическая или многогранная часть здания, которая служит основанием для купола).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5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5" descr="http://ped-kopilka.ru/upload/blogs2/2016/4/37082_7de39a6ebb06cc696c16997b4f5542ac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84" y="116632"/>
            <a:ext cx="4599511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2931331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Намечаем цветом контуры </a:t>
            </a: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стены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крыши.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729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4" descr="http://ped-kopilka.ru/upload/blogs2/2016/4/37082_29cc9a41042a379c36c6484a076d5958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7684"/>
            <a:ext cx="4752528" cy="669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2420888"/>
            <a:ext cx="33843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Оранжевым цветом выполняем покрытие крыш.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636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3" descr="http://ped-kopilka.ru/upload/blogs2/2016/4/37082_022a26e4cd71ab798ef0a6e9014004cb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91" y="116632"/>
            <a:ext cx="454700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276872"/>
            <a:ext cx="3600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Прорисовываем окна. Легкими мазками выполняем свет на крышах, окнах.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542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2" descr="http://ped-kopilka.ru/upload/blogs2/2016/4/37082_928faf4b7f1820d9afa4c745e21fbaa0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831" y="185549"/>
            <a:ext cx="4559656" cy="655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5898" y="2971639"/>
            <a:ext cx="3600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Выполняем тени на "барабанах".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650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1" descr="http://ped-kopilka.ru/upload/blogs2/2016/4/37082_ce8ebd4a7e489498007597a80396d1e1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6" y="116633"/>
            <a:ext cx="457850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636912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Рисуем окна и узорчатые "пояса" на "барабанах".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743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8" descr="http://ped-kopilka.ru/upload/blogs2/2016/4/37082_4c24399cd154eb83c96cace08cf43fc6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80519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1" y="188640"/>
            <a:ext cx="4104457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Рисуем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карандашом солнечный диск. Больше </a:t>
            </a:r>
            <a:endParaRPr lang="ru-RU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карандаш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понадобится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0" descr="http://ped-kopilka.ru/upload/blogs2/2016/4/37082_df35a370da6bc6156cae6e96adf56cfa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372" y="116633"/>
            <a:ext cx="4547005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852936"/>
            <a:ext cx="3744416" cy="369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Оранжевым цветом прорисовываем кресты.</a:t>
            </a:r>
          </a:p>
          <a:p>
            <a:pPr algn="ctr">
              <a:lnSpc>
                <a:spcPct val="150000"/>
              </a:lnSpc>
            </a:pP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39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9" descr="http://ped-kopilka.ru/upload/blogs2/2016/4/37082_7d98ff49693ea6817690b5e657c7e4ac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723" y="154878"/>
            <a:ext cx="4562225" cy="651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924944"/>
            <a:ext cx="39604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Тонкой кистью прорисовываем свет и тени на крестах.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398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8" descr="http://ped-kopilka.ru/upload/blogs2/2016/4/37082_91dea760d3626cfb7ffb7606b0b82156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674" y="116633"/>
            <a:ext cx="462882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068960"/>
            <a:ext cx="37444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Легкими мазками делим купола на отдельные "чешуйки".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400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7" descr="http://ped-kopilka.ru/upload/blogs2/2016/4/37082_d21731be98a72704d1966ce7d1a98689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794" y="116632"/>
            <a:ext cx="4596109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9814" y="1844824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Коричневым цветом рисуем веточки вербы по всему периметру композиции, создавая таким образом своеобразную рамку.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760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6" descr="http://ped-kopilka.ru/upload/blogs2/2016/4/37082_2651122c5ab3b66aff7d0f94c18f0996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394" y="122902"/>
            <a:ext cx="4655093" cy="661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121" y="2348880"/>
            <a:ext cx="367240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Крупной кистью рисуем распустившиеся почки вербы - желтым цветом.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661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5" descr="http://ped-kopilka.ru/upload/blogs2/2016/4/37082_0815b70099223dfa679475af0d9e7cd5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42" y="116632"/>
            <a:ext cx="4546151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852936"/>
            <a:ext cx="38884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Черно-коричневым цветом прорисовываем "чешуйки" </a:t>
            </a: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основании почек.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280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" descr="http://ped-kopilka.ru/upload/blogs2/2016/4/37082_b30dc6ddd29b0508eed3a85b07c7b360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452" y="142471"/>
            <a:ext cx="4549044" cy="652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409987"/>
            <a:ext cx="3960440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>
                <a:solidFill>
                  <a:srgbClr val="002060"/>
                </a:solidFill>
              </a:rPr>
              <a:t>Тонкой кистью оранжевым цветом рисуем ворсинки на почках- это будут тени.</a:t>
            </a:r>
          </a:p>
          <a:p>
            <a:pPr algn="ctr">
              <a:lnSpc>
                <a:spcPct val="150000"/>
              </a:lnSpc>
            </a:pP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28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 descr="http://ped-kopilka.ru/upload/blogs2/2016/4/37082_ff32a1c897f1133bd9ec096c02a10d39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673" y="116632"/>
            <a:ext cx="460885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348880"/>
            <a:ext cx="38164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Белым цветом рисуем ворсинки на почках- это будет свет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Наносим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легкие мазки света на ветки.</a:t>
            </a:r>
          </a:p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73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2" descr="http://ped-kopilka.ru/upload/blogs2/2016/4/37082_d591d5618d9e89577a679e182dcf544f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4635802" cy="665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132856"/>
            <a:ext cx="38884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Черно-коричневым цветом уточняем контуры почек и куполов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Белым цветом рисуем решетки </a:t>
            </a: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окнах.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899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http://ped-kopilka.ru/upload/blogs2/2016/4/37082_fee4595ca8441d7c0f36c33680042752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4"/>
            <a:ext cx="4752528" cy="681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16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7" descr="http://ped-kopilka.ru/upload/blogs2/2016/4/37082_1d6dae45bf20139703b1735b368bd220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6307"/>
            <a:ext cx="4752652" cy="658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188640"/>
            <a:ext cx="4176464" cy="6552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60157" y="188640"/>
            <a:ext cx="4283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Крупными кольцами выполняем небо </a:t>
            </a: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солнечного диска к краям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постепенно увеличивая радиус и утемняя цвет). </a:t>
            </a: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Цвета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кругов последовательно - желтый(солнце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желто-белый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оранжево-белый, розовый.</a:t>
            </a:r>
          </a:p>
        </p:txBody>
      </p:sp>
    </p:spTree>
    <p:extLst>
      <p:ext uri="{BB962C8B-B14F-4D97-AF65-F5344CB8AC3E}">
        <p14:creationId xmlns:p14="http://schemas.microsoft.com/office/powerpoint/2010/main" val="614379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7664" y="908720"/>
            <a:ext cx="61206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работа завершена. Весеннего вам настроения и творческих успехов!</a:t>
            </a:r>
          </a:p>
          <a:p>
            <a:pPr algn="ctr"/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5" descr="http://ped-kopilka.ru/upload/blogs2/2016/4/37082_ec7af50efe88fa12fb75a7f66dbcd74c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912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6" descr="http://ped-kopilka.ru/upload/blogs2/2016/4/37082_8b7b36950826c49bd83173e6c7ac85bd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723"/>
            <a:ext cx="4703986" cy="657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11490" y="170723"/>
            <a:ext cx="4152998" cy="65706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Размываем границы между "кольцами", делая переходы более плавными.</a:t>
            </a:r>
          </a:p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884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4" descr="http://ped-kopilka.ru/upload/blogs2/2016/4/37082_0db8b4ad7487ba2c25a9bf8537f9802e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677904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5408" y="116632"/>
            <a:ext cx="4251088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Слегка затемняем солнечный диск.</a:t>
            </a:r>
          </a:p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56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3" descr="http://ped-kopilka.ru/upload/blogs2/2016/4/37082_344baf5ef6a6d376ba76e6616d52165b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835769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43273" y="116632"/>
            <a:ext cx="4093223" cy="6624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Намечаем цветом будущие купола. Самый крупный купол рисуем по центру жёлтым цветом, малые купола - оранжевым по краям.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1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2" descr="http://ped-kopilka.ru/upload/blogs2/2016/4/37082_910d676d86aad37f4dacf00a1b8089ae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4680520" cy="663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8025" y="152806"/>
            <a:ext cx="4104455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Прорисовываем вершины </a:t>
            </a: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куполов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15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1" descr="http://ped-kopilka.ru/upload/blogs2/2016/4/37082_60dd813879d3f1f1ca14d1a31f2a4afd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789"/>
            <a:ext cx="4712338" cy="65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140968"/>
            <a:ext cx="36724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Заполняем контуры </a:t>
            </a: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цветом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6311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50"/>
      </a:hlink>
      <a:folHlink>
        <a:srgbClr val="00B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314</Words>
  <Application>Microsoft Office PowerPoint</Application>
  <PresentationFormat>Экран (4:3)</PresentationFormat>
  <Paragraphs>48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             Вербное                    воскресенье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User</cp:lastModifiedBy>
  <cp:revision>14</cp:revision>
  <dcterms:created xsi:type="dcterms:W3CDTF">2015-05-03T06:58:13Z</dcterms:created>
  <dcterms:modified xsi:type="dcterms:W3CDTF">2018-04-02T15:36:59Z</dcterms:modified>
</cp:coreProperties>
</file>