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60" r:id="rId4"/>
    <p:sldId id="262" r:id="rId5"/>
    <p:sldId id="264" r:id="rId6"/>
    <p:sldId id="266" r:id="rId7"/>
    <p:sldId id="268" r:id="rId8"/>
    <p:sldId id="270" r:id="rId9"/>
    <p:sldId id="273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DDAEC0-ED44-4305-B0B7-355573D2D2FB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863E7-5831-4557-AA3A-7195BD4534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036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863E7-5831-4557-AA3A-7195BD45343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ru-RU" altLang="ja-JP" smtClean="0"/>
              <a:t>Образец заголовка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ru-RU" altLang="ja-JP" smtClean="0"/>
              <a:t>Образец подзаголовка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ru-RU" altLang="ja-JP" smtClean="0"/>
              <a:t>Образец заголовка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ru-RU" altLang="ja-JP" smtClean="0"/>
              <a:t>Образец заголовка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ru-RU" altLang="ja-JP" smtClean="0"/>
              <a:t>Образец заголовка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ru-RU" altLang="ja-JP" smtClean="0"/>
              <a:t>Образец подзаголовка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1148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A3EC71E-420F-4C77-8B54-B1BDD77406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41148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6FDBA8E-135B-48F5-AB95-1A20739BE1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38E1B37-94B3-419B-A886-EDD3BD8CC3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FF2C067-400E-4833-BBC0-FF16981822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41148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FC53166-48E6-42AD-AE6F-FAD9437A37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ru-RU" altLang="ja-JP" smtClean="0"/>
              <a:t>Образец заголовка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ru-RU" altLang="ja-JP" smtClean="0"/>
              <a:t>Образец заголовка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ru-RU" altLang="ja-JP" smtClean="0"/>
              <a:t>Образец заголовка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ru-RU" altLang="ja-JP" smtClean="0"/>
              <a:t>Образец заголовка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ru-RU" altLang="ja-JP" smtClean="0"/>
              <a:t>Образец заголовка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ru-RU" altLang="ja-JP" smtClean="0"/>
              <a:t>Образец заголовка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ru-RU" altLang="ja-JP" smtClean="0"/>
              <a:t>Образец заголовка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ru-RU" altLang="ja-JP" smtClean="0"/>
              <a:t>Вставка рисунка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828800"/>
            <a:ext cx="7434290" cy="4495800"/>
          </a:xfrm>
        </p:spPr>
        <p:txBody>
          <a:bodyPr>
            <a:normAutofit/>
          </a:bodyPr>
          <a:lstStyle/>
          <a:p>
            <a:r>
              <a:rPr lang="ru-RU" sz="6600" b="1" dirty="0" smtClean="0"/>
              <a:t>ЗАЩИТА ОТЕЧЕСТВА</a:t>
            </a:r>
          </a:p>
          <a:p>
            <a:endParaRPr lang="ru-RU" sz="4000" dirty="0" smtClean="0"/>
          </a:p>
          <a:p>
            <a:r>
              <a:rPr lang="ru-RU" sz="1400" dirty="0" smtClean="0"/>
              <a:t>                                                                                            </a:t>
            </a:r>
            <a:endParaRPr lang="ru-RU" sz="1400" dirty="0" smtClean="0"/>
          </a:p>
          <a:p>
            <a:r>
              <a:rPr lang="ru-RU" sz="1400" dirty="0" smtClean="0"/>
              <a:t>                                           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"/>
            <a:ext cx="9144000" cy="1676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r>
              <a:rPr lang="ru-RU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Мы </a:t>
            </a:r>
            <a:r>
              <a:rPr lang="ru-RU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можем быть спокойны за мир на нашей земле, за чистое небо над головой благодаря настоящим защитникам и патриотам </a:t>
            </a:r>
            <a:r>
              <a:rPr lang="ru-RU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Родины. </a:t>
            </a:r>
            <a:endParaRPr lang="ru-RU" b="1" dirty="0"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vojny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362200"/>
            <a:ext cx="6324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4" name="Picture 6" descr="00649_hmr1218-473-b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43000" y="0"/>
            <a:ext cx="6705599" cy="4800600"/>
          </a:xfrm>
          <a:noFill/>
          <a:ln/>
        </p:spPr>
      </p:pic>
      <p:sp>
        <p:nvSpPr>
          <p:cNvPr id="4301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5029200"/>
            <a:ext cx="9144000" cy="1828800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Во все века героизм и мужество воинов России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>
              <a:buFont typeface="Wingdings" pitchFamily="2" charset="2"/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мощь и слава русского оружия были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неотъемлемой частью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величия Российского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государства. 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1600" b="1" dirty="0"/>
              <a:t/>
            </a:r>
            <a:br>
              <a:rPr lang="ru-RU" sz="1600" b="1" dirty="0"/>
            </a:br>
            <a:endParaRPr lang="ru-RU" sz="16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9144000" cy="2209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Уже несколько десятилетий мы верны традиции широко и всенародно встречать праздник защитника Отечества и отмечать его с особой торжественностью 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теплотой.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038" name="Picture 6" descr="00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828800"/>
            <a:ext cx="9144000" cy="5029199"/>
          </a:xfrm>
          <a:noFill/>
          <a:ln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" y="1"/>
            <a:ext cx="3962399" cy="6858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Изначально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 этом дне был заложен высокий смысл - любить свою Родину и в случае необходимости уметь ее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отстоять.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8134" name="Picture 6" descr="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1"/>
            <a:ext cx="4495800" cy="6857999"/>
          </a:xfrm>
          <a:noFill/>
          <a:ln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5025" y="0"/>
            <a:ext cx="4498975" cy="6857999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 dirty="0" smtClean="0"/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Защищать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родную землю русским воинам приходилось неоднократно, и всегда русский солдат с честью выполнял свой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долг.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06" name="Picture 6" descr="0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" y="0"/>
            <a:ext cx="4559300" cy="6857999"/>
          </a:xfrm>
          <a:noFill/>
          <a:ln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0" y="4419600"/>
            <a:ext cx="9144000" cy="2438399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 dirty="0" smtClean="0"/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День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защитника Отечества - очень патриотичный праздник! Вся Россия чествует 23 февраля своих доблестных воинов, защитников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патриотов.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86" name="Picture 10" descr="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4343400" cy="3886199"/>
          </a:xfrm>
          <a:noFill/>
          <a:ln/>
        </p:spPr>
      </p:pic>
      <p:pic>
        <p:nvPicPr>
          <p:cNvPr id="24587" name="Picture 11" descr="0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343400" y="0"/>
            <a:ext cx="4800600" cy="3886200"/>
          </a:xfrm>
          <a:noFill/>
          <a:ln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4787900" cy="6857999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 dirty="0" smtClean="0"/>
              <a:t>    </a:t>
            </a:r>
          </a:p>
          <a:p>
            <a:pPr>
              <a:buFont typeface="Wingdings" pitchFamily="2" charset="2"/>
              <a:buNone/>
            </a:pPr>
            <a:endParaRPr lang="ru-RU" b="1" dirty="0" smtClean="0"/>
          </a:p>
          <a:p>
            <a:pPr algn="ctr">
              <a:buFont typeface="Wingdings" pitchFamily="2" charset="2"/>
              <a:buNone/>
            </a:pPr>
            <a:r>
              <a:rPr lang="ru-RU" b="1" dirty="0" smtClean="0"/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День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защитника Отечества – это, прежде всего, памятная дата, напоминание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силе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мощи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нашей армии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6329" name="Picture 9" descr="0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87900" y="0"/>
            <a:ext cx="4356100" cy="6858000"/>
          </a:xfrm>
          <a:noFill/>
          <a:ln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3" name="Picture 7" descr="8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24000" y="0"/>
            <a:ext cx="5638800" cy="4495800"/>
          </a:xfrm>
          <a:noFill/>
          <a:ln/>
        </p:spPr>
      </p:pic>
      <p:sp>
        <p:nvSpPr>
          <p:cNvPr id="348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" y="4495800"/>
            <a:ext cx="9144000" cy="236220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2800" b="1" dirty="0" smtClean="0"/>
              <a:t>    Самое </a:t>
            </a:r>
            <a:r>
              <a:rPr lang="ru-RU" sz="2800" b="1" dirty="0"/>
              <a:t>главное, в этот знаменательный день поздравить ветеранов Великой Отечественной войны и тех, кто имеет или имел непосредственное отношение к армии, </a:t>
            </a:r>
            <a:r>
              <a:rPr lang="ru-RU" sz="2800" b="1" dirty="0" smtClean="0"/>
              <a:t> </a:t>
            </a:r>
            <a:r>
              <a:rPr lang="ru-RU" sz="2800" b="1" dirty="0"/>
              <a:t>пожелать им доброго здоровья, счастья и </a:t>
            </a:r>
            <a:r>
              <a:rPr lang="ru-RU" sz="2800" b="1" dirty="0" smtClean="0"/>
              <a:t>благополучия.</a:t>
            </a:r>
            <a:r>
              <a:rPr 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"/>
            <a:ext cx="9144000" cy="169227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ru-RU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Пусть </a:t>
            </a:r>
            <a:r>
              <a:rPr lang="ru-RU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нашу жизнь освещает слава побед российской армии, сила и мощь русского оружия, любовь и преданность своей </a:t>
            </a:r>
            <a:r>
              <a:rPr lang="ru-RU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Отчизне.</a:t>
            </a:r>
            <a:endParaRPr lang="ru-RU" b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800" b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" name="Picture 4" descr="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9145588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рошюра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Брошюра</Template>
  <TotalTime>38</TotalTime>
  <Words>212</Words>
  <Application>Microsoft Office PowerPoint</Application>
  <PresentationFormat>Экран (4:3)</PresentationFormat>
  <Paragraphs>19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Брошюра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11</cp:revision>
  <dcterms:modified xsi:type="dcterms:W3CDTF">2020-04-07T07:37:02Z</dcterms:modified>
</cp:coreProperties>
</file>