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85" r:id="rId3"/>
    <p:sldId id="288" r:id="rId4"/>
    <p:sldId id="295" r:id="rId5"/>
    <p:sldId id="293" r:id="rId6"/>
    <p:sldId id="296" r:id="rId7"/>
    <p:sldId id="297" r:id="rId8"/>
    <p:sldId id="266" r:id="rId9"/>
    <p:sldId id="298" r:id="rId10"/>
    <p:sldId id="299" r:id="rId11"/>
    <p:sldId id="300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6AF783-109E-42ED-A9C0-12BD997D292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ACB94-8738-4837-9996-0D9F00B8A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6AF783-109E-42ED-A9C0-12BD997D292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ACB94-8738-4837-9996-0D9F00B8A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6AF783-109E-42ED-A9C0-12BD997D292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ACB94-8738-4837-9996-0D9F00B8A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6AF783-109E-42ED-A9C0-12BD997D292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ACB94-8738-4837-9996-0D9F00B8A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6AF783-109E-42ED-A9C0-12BD997D292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ACB94-8738-4837-9996-0D9F00B8A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6AF783-109E-42ED-A9C0-12BD997D292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ACB94-8738-4837-9996-0D9F00B8A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6AF783-109E-42ED-A9C0-12BD997D292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ACB94-8738-4837-9996-0D9F00B8A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6AF783-109E-42ED-A9C0-12BD997D292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ACB94-8738-4837-9996-0D9F00B8A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6AF783-109E-42ED-A9C0-12BD997D292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ACB94-8738-4837-9996-0D9F00B8A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6AF783-109E-42ED-A9C0-12BD997D292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ACB94-8738-4837-9996-0D9F00B8A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6AF783-109E-42ED-A9C0-12BD997D292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ACB94-8738-4837-9996-0D9F00B8A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D6AF783-109E-42ED-A9C0-12BD997D292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C1ACB94-8738-4837-9996-0D9F00B8A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avix.ru/i/6/4/1/6727cbb89f645acb3ec23750337cb.jpg" TargetMode="External"/><Relationship Id="rId2" Type="http://schemas.openxmlformats.org/officeDocument/2006/relationships/hyperlink" Target="https://cdn.fishki.net/upload/post/201407/04/1282605/1_1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mg.labirint.ru/images/comments_pic/1436/4_6c13743b8b5cdf3cccaa87e061cc08d6_1409918333.jpg" TargetMode="External"/><Relationship Id="rId5" Type="http://schemas.openxmlformats.org/officeDocument/2006/relationships/hyperlink" Target="https://ds03.infourok.ru/uploads/ex/0b30/00027c2f-c8d2a8d2/img8.jpg" TargetMode="External"/><Relationship Id="rId4" Type="http://schemas.openxmlformats.org/officeDocument/2006/relationships/hyperlink" Target="https://cdn.fishki.net/upload/post/201407/04/1282605/14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14356"/>
            <a:ext cx="8229600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8152" y="1314840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к уроку развития речи, 4 класс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УМК «Школа России»</a:t>
            </a:r>
          </a:p>
          <a:p>
            <a:pPr>
              <a:lnSpc>
                <a:spcPct val="80000"/>
              </a:lnSpc>
              <a:buNone/>
            </a:pPr>
            <a:endParaRPr lang="ru-RU" sz="1800" dirty="0" smtClean="0"/>
          </a:p>
          <a:p>
            <a:pPr>
              <a:lnSpc>
                <a:spcPct val="80000"/>
              </a:lnSpc>
              <a:buNone/>
            </a:pPr>
            <a:r>
              <a:rPr lang="ru-RU" sz="1800" dirty="0" smtClean="0"/>
              <a:t>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89322"/>
            <a:ext cx="73175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Изложение – повествование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Длинноухий 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спаситель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1357298"/>
            <a:ext cx="20313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                </a:t>
            </a:r>
            <a:endParaRPr lang="ru-RU" sz="4000" dirty="0">
              <a:solidFill>
                <a:srgbClr val="00B0F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00214"/>
            <a:ext cx="4090551" cy="3149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Вопросы       </a:t>
            </a:r>
            <a:r>
              <a:rPr lang="ru-RU" dirty="0" smtClean="0"/>
              <a:t>     Словарь</a:t>
            </a:r>
            <a:br>
              <a:rPr lang="ru-RU" dirty="0" smtClean="0"/>
            </a:br>
            <a:r>
              <a:rPr lang="ru-RU" dirty="0" smtClean="0"/>
              <a:t>3 часть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628800"/>
            <a:ext cx="4176464" cy="316835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Обрадовался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зайцу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знал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Ларион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зверей?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чём просил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бежал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зайцем?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83968" y="1628800"/>
            <a:ext cx="4860032" cy="3024336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будто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родному,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звери лучше чуют, откуда идёт 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огонь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всегда спасаются,</a:t>
            </a:r>
          </a:p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бежать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потише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None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292"/>
            <a:ext cx="8229600" cy="1143000"/>
          </a:xfrm>
        </p:spPr>
        <p:txBody>
          <a:bodyPr/>
          <a:lstStyle/>
          <a:p>
            <a:r>
              <a:rPr lang="ru-RU" dirty="0" smtClean="0"/>
              <a:t>Вопросы            </a:t>
            </a:r>
            <a:r>
              <a:rPr lang="ru-RU" dirty="0" smtClean="0"/>
              <a:t>Словарь</a:t>
            </a:r>
            <a:br>
              <a:rPr lang="ru-RU" dirty="0" smtClean="0"/>
            </a:br>
            <a:r>
              <a:rPr lang="ru-RU" dirty="0" smtClean="0"/>
              <a:t>4 часть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916832"/>
            <a:ext cx="4176464" cy="36004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Вывел ли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заяц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деда из огня?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Куда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выбежали?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3.Забрал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зайца домой?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Что произошло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0" y="1196752"/>
            <a:ext cx="4320480" cy="4104456"/>
          </a:xfrm>
        </p:spPr>
        <p:txBody>
          <a:bodyPr/>
          <a:lstStyle/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леса к озеру,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 упали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усталости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endParaRPr lang="ru-RU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подобрал и понёс,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опалены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ноги и живот,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вылечил, оставил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ru-RU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</a:t>
            </a:r>
            <a:r>
              <a:rPr lang="ru-RU" altLang="ru-RU" sz="1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иллюстраций</a:t>
            </a:r>
            <a:r>
              <a:rPr lang="ru-RU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None/>
            </a:pPr>
            <a:r>
              <a:rPr lang="ru-RU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Картинка: </a:t>
            </a:r>
            <a:r>
              <a:rPr lang="en-US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altLang="ru-RU" sz="1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cdn.fishki.net/upload/post/201407/04/1282605/1_13.jpg</a:t>
            </a:r>
            <a:endParaRPr lang="ru-RU" altLang="ru-RU" sz="14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endParaRPr lang="ru-RU" altLang="ru-RU" sz="14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  <a:defRPr/>
            </a:pPr>
            <a:r>
              <a:rPr lang="ru-RU" altLang="ru-RU" sz="1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Картинка: </a:t>
            </a:r>
            <a:r>
              <a:rPr lang="en-US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altLang="ru-RU" sz="1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yavix.ru/i/6/4/1/6727cbb89f645acb3ec23750337cb.jpg</a:t>
            </a:r>
            <a:endParaRPr lang="ru-RU" altLang="ru-RU" sz="14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  <a:defRPr/>
            </a:pPr>
            <a:endParaRPr lang="ru-RU" altLang="ru-RU" sz="14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  <a:defRPr/>
            </a:pPr>
            <a:r>
              <a:rPr lang="ru-RU" altLang="ru-RU" sz="1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Картинка: </a:t>
            </a:r>
            <a:r>
              <a:rPr lang="en-US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US" altLang="ru-RU" sz="1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cdn.fishki.net/upload/post/201407/04/1282605/14.jpg</a:t>
            </a:r>
            <a:endParaRPr lang="ru-RU" altLang="ru-RU" sz="14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  <a:defRPr/>
            </a:pPr>
            <a:endParaRPr lang="ru-RU" altLang="ru-RU" sz="14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  <a:defRPr/>
            </a:pPr>
            <a:r>
              <a:rPr lang="ru-RU" altLang="ru-RU" sz="1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Картинка: </a:t>
            </a:r>
            <a:r>
              <a:rPr lang="en-US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en-US" altLang="ru-RU" sz="1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ds03.infourok.ru/uploads/ex/0b30/00027c2f-c8d2a8d2/img8.jpg</a:t>
            </a:r>
            <a:endParaRPr lang="ru-RU" altLang="ru-RU" sz="14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  <a:defRPr/>
            </a:pPr>
            <a:endParaRPr lang="ru-RU" altLang="ru-RU" sz="14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  <a:defRPr/>
            </a:pPr>
            <a:r>
              <a:rPr lang="ru-RU" altLang="ru-RU" sz="1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Картинка: </a:t>
            </a:r>
            <a:r>
              <a:rPr lang="en-US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en-US" altLang="ru-RU" sz="1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</a:t>
            </a:r>
            <a:r>
              <a:rPr lang="en-US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img.labirint.ru/images/comments_pic/1436/4_6c13743b8b5cdf3cccaa87e061cc08d6_1409918333.jpg</a:t>
            </a:r>
            <a:endParaRPr lang="ru-RU" altLang="ru-RU" sz="14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  <a:defRPr/>
            </a:pPr>
            <a:endParaRPr lang="ru-RU" altLang="ru-RU" sz="14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ru-RU" altLang="ru-RU" sz="1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Канакина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 . П. Русский язык.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класс: учебник для общеобразовательных учреждений. В 2 частях. Часть 2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М.: Просвещение,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2013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(Школа России)</a:t>
            </a:r>
          </a:p>
          <a:p>
            <a:pPr lvl="0">
              <a:buNone/>
            </a:pPr>
            <a:endParaRPr lang="ru-RU" altLang="ru-RU" sz="14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3068"/>
            <a:ext cx="8229600" cy="1143000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Длинноухий спаситель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8424" y="1600201"/>
            <a:ext cx="298376" cy="60466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38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980728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Изложение 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повествование</a:t>
            </a:r>
            <a:r>
              <a:rPr lang="ru-RU" sz="4000" dirty="0">
                <a:solidFill>
                  <a:prstClr val="black"/>
                </a:solidFill>
              </a:rPr>
              <a:t/>
            </a:r>
            <a:br>
              <a:rPr lang="ru-RU" sz="4000" dirty="0">
                <a:solidFill>
                  <a:prstClr val="black"/>
                </a:solidFill>
              </a:rPr>
            </a:b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Длинноухий спаситель</a:t>
            </a:r>
            <a:r>
              <a:rPr lang="ru-RU" sz="4000" dirty="0">
                <a:solidFill>
                  <a:prstClr val="black"/>
                </a:solidFill>
              </a:rPr>
              <a:t/>
            </a:r>
            <a:br>
              <a:rPr lang="ru-RU" sz="4000" dirty="0">
                <a:solidFill>
                  <a:prstClr val="black"/>
                </a:solidFill>
              </a:rPr>
            </a:b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1. 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Лесной 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пожар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2.Огонь идёт на деда.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3.Радостная встреча с зайцем.</a:t>
            </a:r>
          </a:p>
          <a:p>
            <a:pPr mar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4. Спасение.</a:t>
            </a:r>
          </a:p>
          <a:p>
            <a:pPr marL="0" indent="0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0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758" y="116632"/>
            <a:ext cx="8229600" cy="1872208"/>
          </a:xfrm>
        </p:spPr>
        <p:txBody>
          <a:bodyPr/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58985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r="1897" b="13275"/>
          <a:stretch/>
        </p:blipFill>
        <p:spPr bwMode="auto">
          <a:xfrm>
            <a:off x="-1" y="1628800"/>
            <a:ext cx="913351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619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8229600" cy="1143000"/>
          </a:xfrm>
        </p:spPr>
        <p:txBody>
          <a:bodyPr/>
          <a:lstStyle/>
          <a:p>
            <a:r>
              <a:rPr lang="ru-RU" sz="4000" dirty="0" smtClean="0"/>
              <a:t>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425680" y="3789040"/>
            <a:ext cx="1261119" cy="233712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0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4864"/>
            <a:ext cx="9144000" cy="4653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32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731" cy="213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s://cdn.fishki.net/upload/post/201407/04/1282605/1_1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4" t="3642" r="2445" b="11537"/>
          <a:stretch/>
        </p:blipFill>
        <p:spPr bwMode="auto">
          <a:xfrm>
            <a:off x="0" y="2132856"/>
            <a:ext cx="9144000" cy="47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24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524328" y="3933056"/>
            <a:ext cx="1162472" cy="219310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https://iralebedeva.ru/images/hares_paw7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9144000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1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1944216"/>
          </a:xfrm>
        </p:spPr>
        <p:txBody>
          <a:bodyPr/>
          <a:lstStyle/>
          <a:p>
            <a:r>
              <a:rPr lang="ru-RU" dirty="0" smtClean="0"/>
              <a:t>Вопросы            </a:t>
            </a:r>
            <a:r>
              <a:rPr lang="ru-RU" dirty="0" smtClean="0"/>
              <a:t>Словарь</a:t>
            </a:r>
            <a:br>
              <a:rPr lang="ru-RU" dirty="0" smtClean="0"/>
            </a:br>
            <a:r>
              <a:rPr lang="ru-RU" dirty="0" smtClean="0"/>
              <a:t>1 часть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916832"/>
            <a:ext cx="4176464" cy="439248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1.Кто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охотился в лесу?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Как начался лесной пожар?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 какой скоростью гнало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огонь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4335805" cy="2736304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Ларион, </a:t>
            </a: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неожиданно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потянуло гарью, 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огромной , по земле </a:t>
            </a:r>
          </a:p>
          <a:p>
            <a:pPr>
              <a:buNone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/>
          <a:lstStyle/>
          <a:p>
            <a:r>
              <a:rPr lang="ru-RU" dirty="0" smtClean="0"/>
              <a:t>Вопросы            </a:t>
            </a:r>
            <a:r>
              <a:rPr lang="ru-RU" dirty="0" smtClean="0"/>
              <a:t>Словарь</a:t>
            </a:r>
            <a:br>
              <a:rPr lang="ru-RU" dirty="0" smtClean="0"/>
            </a:br>
            <a:r>
              <a:rPr lang="ru-RU" dirty="0" smtClean="0"/>
              <a:t>2 часть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51520" y="2204864"/>
            <a:ext cx="4176464" cy="367240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делал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Ларион?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Кто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выскочил из-под ног у деда?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5.Как бежал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зверёк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65636" y="2204864"/>
            <a:ext cx="4860032" cy="324036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кочкам, спотыкался,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падал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падал,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выедал ему глаза ,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вдруг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заяц</a:t>
            </a:r>
          </a:p>
          <a:p>
            <a:pPr marL="0"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волочил задние ноги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297</Words>
  <Application>Microsoft Office PowerPoint</Application>
  <PresentationFormat>Экран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</vt:lpstr>
      <vt:lpstr> </vt:lpstr>
      <vt:lpstr>Длинноухий спаситель</vt:lpstr>
      <vt:lpstr> Изложение – повествование Длинноухий спаситель  </vt:lpstr>
      <vt:lpstr>Презентация PowerPoint</vt:lpstr>
      <vt:lpstr>   </vt:lpstr>
      <vt:lpstr>Презентация PowerPoint</vt:lpstr>
      <vt:lpstr>Презентация PowerPoint</vt:lpstr>
      <vt:lpstr>Вопросы            Словарь 1 часть</vt:lpstr>
      <vt:lpstr>Вопросы            Словарь 2 часть</vt:lpstr>
      <vt:lpstr>Вопросы            Словарь 3 часть</vt:lpstr>
      <vt:lpstr>Вопросы            Словарь 4 часть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Редактирование текста</dc:title>
  <dc:creator>User</dc:creator>
  <cp:lastModifiedBy>User</cp:lastModifiedBy>
  <cp:revision>151</cp:revision>
  <dcterms:created xsi:type="dcterms:W3CDTF">2012-04-03T03:03:46Z</dcterms:created>
  <dcterms:modified xsi:type="dcterms:W3CDTF">2020-04-28T07:47:57Z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637340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