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4" r:id="rId8"/>
    <p:sldId id="257" r:id="rId9"/>
    <p:sldId id="258" r:id="rId10"/>
    <p:sldId id="259" r:id="rId11"/>
    <p:sldId id="260" r:id="rId12"/>
    <p:sldId id="261" r:id="rId13"/>
    <p:sldId id="262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34" autoAdjust="0"/>
  </p:normalViewPr>
  <p:slideViewPr>
    <p:cSldViewPr snapToGrid="0">
      <p:cViewPr>
        <p:scale>
          <a:sx n="86" d="100"/>
          <a:sy n="86" d="100"/>
        </p:scale>
        <p:origin x="-86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2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67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0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5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6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2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5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8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9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1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1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6FD69C1-EA64-4074-A818-3932A9AE5EB7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7A44744-6935-414A-80B1-728EAE4C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6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труда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563438"/>
            <a:ext cx="7660090" cy="5738395"/>
          </a:xfrm>
        </p:spPr>
      </p:pic>
    </p:spTree>
    <p:extLst>
      <p:ext uri="{BB962C8B-B14F-4D97-AF65-F5344CB8AC3E}">
        <p14:creationId xmlns:p14="http://schemas.microsoft.com/office/powerpoint/2010/main" val="2727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" y="705208"/>
            <a:ext cx="7607131" cy="5705349"/>
          </a:xfrm>
        </p:spPr>
      </p:pic>
    </p:spTree>
    <p:extLst>
      <p:ext uri="{BB962C8B-B14F-4D97-AF65-F5344CB8AC3E}">
        <p14:creationId xmlns:p14="http://schemas.microsoft.com/office/powerpoint/2010/main" val="1127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657922"/>
            <a:ext cx="7430430" cy="5572823"/>
          </a:xfrm>
        </p:spPr>
      </p:pic>
    </p:spTree>
    <p:extLst>
      <p:ext uri="{BB962C8B-B14F-4D97-AF65-F5344CB8AC3E}">
        <p14:creationId xmlns:p14="http://schemas.microsoft.com/office/powerpoint/2010/main" val="3036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9" y="478004"/>
            <a:ext cx="7885911" cy="5914433"/>
          </a:xfrm>
        </p:spPr>
      </p:pic>
    </p:spTree>
    <p:extLst>
      <p:ext uri="{BB962C8B-B14F-4D97-AF65-F5344CB8AC3E}">
        <p14:creationId xmlns:p14="http://schemas.microsoft.com/office/powerpoint/2010/main" val="23267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Приступаем к работе.</a:t>
            </a:r>
          </a:p>
          <a:p>
            <a:endParaRPr lang="ru-RU" dirty="0"/>
          </a:p>
          <a:p>
            <a:r>
              <a:rPr lang="ru-RU" b="1" dirty="0" smtClean="0"/>
              <a:t>Взяли картон.</a:t>
            </a:r>
          </a:p>
          <a:p>
            <a:r>
              <a:rPr lang="ru-RU" b="1" dirty="0" smtClean="0"/>
              <a:t>Склеили скотчем .</a:t>
            </a:r>
          </a:p>
          <a:p>
            <a:r>
              <a:rPr lang="ru-RU" b="1" dirty="0" smtClean="0"/>
              <a:t>Подготовили титульный лист.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42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300" dirty="0">
                <a:solidFill>
                  <a:srgbClr val="000000"/>
                </a:solidFill>
                <a:latin typeface="Tahoma" panose="020B0604030504040204" pitchFamily="34" charset="0"/>
              </a:rPr>
              <a:t>– </a:t>
            </a:r>
            <a:r>
              <a:rPr lang="ru-RU" sz="3300" dirty="0">
                <a:solidFill>
                  <a:srgbClr val="000000"/>
                </a:solidFill>
                <a:latin typeface="Times New Roman, serif"/>
              </a:rPr>
              <a:t>Знаете ли вы, какой путь проделывает книга от писателя до прилавка магазина? Да, о процессе книгопечатания вы уже знаете. 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6961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16" y="769434"/>
            <a:ext cx="6619244" cy="3532149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Сегодня вы познакомитесь с работой издательства.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59" y="3337334"/>
            <a:ext cx="5316344" cy="21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032" y="2152185"/>
            <a:ext cx="6619244" cy="321991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– 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Что же такое издательство? </a:t>
            </a:r>
            <a:r>
              <a:rPr lang="ru-RU" b="1" i="1" dirty="0">
                <a:solidFill>
                  <a:srgbClr val="000000"/>
                </a:solidFill>
                <a:latin typeface="Times New Roman, serif"/>
              </a:rPr>
              <a:t>Издательское дело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 – вид деятельности ,специализирующейся на подготовке, создании и массовом распространении информации, печатной продукции. Изначально издательское дело было связано с печатанием и распространением книг, журналов, брошюр, газет, буклетов, художественных альбомов, нотных изданий, визиток и открыток. С появлением цифровых информационных систем и Интернета масштабы издательской деятельности расширились и теперь включают электронные ресурсы, такие как, электронные версии книг и периодических изданий, а также веб-сайты, блоги, справочные системы на электронных носителях, аудио-, видеодиски, кассеты, компьютерные игры.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Классическая издательская деятельность включает: создание произведения и/или поиск авторов, графический дизайн, производство, а также маркетинг и распространение газет, журналов, книг. На практике издательская деятельность может заключаться только в посредничестве между автором и типографией и в допечатной подготовке изданий, их распространении и продаже.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7606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950" dirty="0"/>
              <a:t>Титульный лист </a:t>
            </a:r>
          </a:p>
        </p:txBody>
      </p:sp>
    </p:spTree>
    <p:extLst>
      <p:ext uri="{BB962C8B-B14F-4D97-AF65-F5344CB8AC3E}">
        <p14:creationId xmlns:p14="http://schemas.microsoft.com/office/powerpoint/2010/main" val="41792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747132"/>
            <a:ext cx="7542585" cy="5445493"/>
          </a:xfrm>
        </p:spPr>
      </p:pic>
    </p:spTree>
    <p:extLst>
      <p:ext uri="{BB962C8B-B14F-4D97-AF65-F5344CB8AC3E}">
        <p14:creationId xmlns:p14="http://schemas.microsoft.com/office/powerpoint/2010/main" val="216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678027"/>
            <a:ext cx="7456316" cy="5592238"/>
          </a:xfrm>
        </p:spPr>
      </p:pic>
    </p:spTree>
    <p:extLst>
      <p:ext uri="{BB962C8B-B14F-4D97-AF65-F5344CB8AC3E}">
        <p14:creationId xmlns:p14="http://schemas.microsoft.com/office/powerpoint/2010/main" val="35047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3" y="512340"/>
            <a:ext cx="7733610" cy="5793471"/>
          </a:xfrm>
        </p:spPr>
      </p:pic>
    </p:spTree>
    <p:extLst>
      <p:ext uri="{BB962C8B-B14F-4D97-AF65-F5344CB8AC3E}">
        <p14:creationId xmlns:p14="http://schemas.microsoft.com/office/powerpoint/2010/main" val="8613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78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 (конференц-зал)</vt:lpstr>
      <vt:lpstr>Урок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труда</dc:title>
  <dc:creator>Ирина</dc:creator>
  <cp:lastModifiedBy>User</cp:lastModifiedBy>
  <cp:revision>4</cp:revision>
  <dcterms:created xsi:type="dcterms:W3CDTF">2017-04-06T18:35:45Z</dcterms:created>
  <dcterms:modified xsi:type="dcterms:W3CDTF">2020-04-11T18:52:27Z</dcterms:modified>
</cp:coreProperties>
</file>