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5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10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7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8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3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61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0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1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48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4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7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4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7474-0C82-406D-B73F-259A2004791A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1801E-22D3-4A59-B3B5-C4416D95B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6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опасности употребления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курительных смесей табака и иных запрещенных препаратов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0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5392" y="116632"/>
            <a:ext cx="294721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Насвай </a:t>
            </a:r>
          </a:p>
          <a:p>
            <a:pPr marL="342900" indent="-3429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(жевательный табак)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Снафф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(нюхательный табак)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fb.ru/misc/i/gallery/58335/30412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609" y="692696"/>
            <a:ext cx="3384376" cy="190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zakidushki.ru/wp-content/uploads/2018/11/Granit-Vit-Portion-Snus-Op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945" y="2822056"/>
            <a:ext cx="3037703" cy="206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ecure.diary.ru/userdir/4/9/7/7/49779/862547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620" y="5013176"/>
            <a:ext cx="3168352" cy="16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65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856984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Насвай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насыбай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нас) —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никотиносодержащий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продукт, представляет из себя маленькие зелёные шарики, зёрнышки с неприятным запахом и вкусом, иногда черный порошок. 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Состав: табачная пыль, навоз, клей, известь, вода. Табачную пыль в смеси заменяют на марихуану, гашиш (которые являются наркотическими веществами), тем самым у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насвайщика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формируется наркотическая зависимость, и в последствии он начинает употреблять более сильные наркотики.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употребления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насвай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закладывают в рот, стараясь не допустить попадания на губы, которые в таком случае покрываются волдырями. 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Эффект: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легкое головокружение, покалывание в руках и ногах, помутнение в глазах — длится не более 5 минут.</a:t>
            </a:r>
          </a:p>
          <a:p>
            <a:pPr algn="just"/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 языка, губы и других органов полости рта, а также гортани;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заражение разнообразными кишечными инфекциями и паразитарными заболеваниями, включая вирусный гепатит;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нанесение вреда слизистой рта и желудочно-кишечному тракту, язва желудка;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никотиновая и наркотическая зависимость;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разрушение зубов;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бесплодие (у обоих полов);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восприятия и ухудшение памяти, дети становятся неуравновешенными. Следствиями употребления становятся изменение личности подростка, нарушение его психики, переход на употребление тяжелых наркотиков.</a:t>
            </a:r>
          </a:p>
        </p:txBody>
      </p:sp>
    </p:spTree>
    <p:extLst>
      <p:ext uri="{BB962C8B-B14F-4D97-AF65-F5344CB8AC3E}">
        <p14:creationId xmlns:p14="http://schemas.microsoft.com/office/powerpoint/2010/main" val="24489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шведский жевательный табак.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Чаще всего это табачное изделие выпускается в расфасованных целлюлозных пакетиках, в зависимости от размера такого пакетика варьируется и содержание никотина: большее количество табака содержит больше наркотика.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употребления: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порцию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кладут под верхнюю губу и начинают посасывать (отсюда еще одно название — сосательный) в течение 5-30 минут.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аналогичен традиционному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табакокурению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Никотин поступает в кровь, приносит чувство эмоционального расслабления, удовольствия, легкой эйфории гораздо быстрее, чем при курении сигареты.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и внешние признаки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ухудшение дыхательных функций, раздражение слизистой оболочки глаз, головные боли, учащенное сердцебиение, заложенность носа, першение в горле, кашель, раздражительность, потеря аппетита, головокружение и тошнота.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большую дозу никотина, поэтому употребление такого табака очень быстро развивает никотиновую зависимость, которая со временем начинает подрывать жизненно важные системы организма, в том числе сердечно-сосудистую, вызывая различные патологии сердца и гипертонию;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употребление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снюса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причиной как минимум 5% всех случаев инфарктов;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вызывает различные язвенные поражения слизистой оболочки, поражение органов пищеварения, с возможным заболеванием раком;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быстрое ухудшение состояния зубов и десен, атрофия вкусовых рецепторов языка;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нижней челюсти и мышц шеи с последующим их удалением.</a:t>
            </a:r>
          </a:p>
        </p:txBody>
      </p:sp>
    </p:spTree>
    <p:extLst>
      <p:ext uri="{BB962C8B-B14F-4D97-AF65-F5344CB8AC3E}">
        <p14:creationId xmlns:p14="http://schemas.microsoft.com/office/powerpoint/2010/main" val="231078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856984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Снафф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нюхательный табак. 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Порошок, очень близок к сигарному табаку. Изготовляется он из так называемого темного листа перетертого в тонкую пыль с добавлением ароматизаторов.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употребления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дорожка табака вынюхивается с помощью свернутой трубочки;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 насыпается в ноздрю и необходимо сильно вдохнуть. 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Эффект: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аналогичен традиционному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табакокурению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Никотин поступает в кровь, приносит чувство эмоционального расслабления, удовольствия, легкой эйфории.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Снафф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действует быстрее, чем сигарета. Эффект, который наступает после вдыхания порошка в нос длиться гораздо дольше. 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Чаще всего это табачное изделие выпускается в расфасованных коробках.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и внешние признаки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головокружение, головная боль, чувство тяжести в желудке, рвотные позывы, сильная тошнота.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обонятельная способность быстро снижается до критического уровня, вплоть до лишения;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 носоглотки;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учащенное сердцебиение;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кровоточивость десен, губ;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слизистых оболочках появляются трещины, которые плохо заживают;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нестабильное артериальное давление;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ротовая ткань атрофируется, выпадают зубы, деформируется весь зубной ряд;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слизистая и верхний шар мышечного полотна неба, языка, десен постепенно разрушается, может покрываться язвами и эрозиями;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разрушаются легкие, пищевод, желудок, даже мочевой пузырь.</a:t>
            </a:r>
          </a:p>
        </p:txBody>
      </p:sp>
    </p:spTree>
    <p:extLst>
      <p:ext uri="{BB962C8B-B14F-4D97-AF65-F5344CB8AC3E}">
        <p14:creationId xmlns:p14="http://schemas.microsoft.com/office/powerpoint/2010/main" val="165931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780928"/>
            <a:ext cx="33105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378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1138</TotalTime>
  <Words>25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 опасности употребления  не курительных смесей табака и иных запрещенных препаратов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опасности употребления  не курительных смесей табака и иных запрещенных препаратов</dc:title>
  <dc:creator>ччч</dc:creator>
  <cp:lastModifiedBy>ччч</cp:lastModifiedBy>
  <cp:revision>6</cp:revision>
  <dcterms:created xsi:type="dcterms:W3CDTF">2019-10-08T09:33:47Z</dcterms:created>
  <dcterms:modified xsi:type="dcterms:W3CDTF">2019-10-09T04:32:11Z</dcterms:modified>
</cp:coreProperties>
</file>