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258" r:id="rId3"/>
    <p:sldId id="279" r:id="rId4"/>
    <p:sldId id="303" r:id="rId5"/>
    <p:sldId id="304" r:id="rId6"/>
    <p:sldId id="305" r:id="rId7"/>
    <p:sldId id="306" r:id="rId8"/>
    <p:sldId id="309" r:id="rId9"/>
    <p:sldId id="310" r:id="rId10"/>
    <p:sldId id="313" r:id="rId11"/>
    <p:sldId id="314" r:id="rId12"/>
    <p:sldId id="315" r:id="rId13"/>
    <p:sldId id="316" r:id="rId14"/>
    <p:sldId id="317" r:id="rId15"/>
    <p:sldId id="308" r:id="rId16"/>
    <p:sldId id="312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EA7126"/>
    <a:srgbClr val="FF9933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20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5D213-1F05-489E-89D6-2C9B67BC666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EF12B-8A94-48AE-8CA9-739B46FEC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3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1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2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6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8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4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g"/><Relationship Id="rId7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10" Type="http://schemas.openxmlformats.org/officeDocument/2006/relationships/image" Target="../media/image31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jpg"/><Relationship Id="rId7" Type="http://schemas.openxmlformats.org/officeDocument/2006/relationships/image" Target="../media/image25.jpeg"/><Relationship Id="rId12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67884"/>
            <a:ext cx="9828584" cy="54233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sz="6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Треугольничек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заветный»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подарочного письма ветеранам 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99679"/>
            <a:ext cx="5616624" cy="86409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 основная общеобразовательная школа № 23 города Сызрани городского округа Сызрань Самарской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4437112"/>
            <a:ext cx="4677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Групповой  проект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учащихся  1 А   класса.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Руководитель: Сидорова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Наталья Викторовна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5221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ozon-st.cdn.ngenix.net/s3/multimedia-w/60010019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392" r="1477" b="34672"/>
          <a:stretch/>
        </p:blipFill>
        <p:spPr bwMode="auto">
          <a:xfrm>
            <a:off x="236125" y="260648"/>
            <a:ext cx="2286216" cy="13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643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858154"/>
            <a:ext cx="4965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Орловой Валерии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836712"/>
            <a:ext cx="3240359" cy="43204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7451" r="1176" b="23750"/>
          <a:stretch/>
        </p:blipFill>
        <p:spPr>
          <a:xfrm rot="21063656">
            <a:off x="379463" y="1259912"/>
            <a:ext cx="3278514" cy="1889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16401"/>
          <a:stretch/>
        </p:blipFill>
        <p:spPr>
          <a:xfrm rot="15508653">
            <a:off x="2400146" y="2880146"/>
            <a:ext cx="1858151" cy="29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625" y="5850880"/>
            <a:ext cx="5748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Борисовой Василисы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7" r="2953" b="6433"/>
          <a:stretch/>
        </p:blipFill>
        <p:spPr>
          <a:xfrm>
            <a:off x="5361912" y="1124744"/>
            <a:ext cx="3280838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23750"/>
          <a:stretch/>
        </p:blipFill>
        <p:spPr>
          <a:xfrm rot="21269311">
            <a:off x="691768" y="1306020"/>
            <a:ext cx="3864137" cy="1856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3538" b="25850"/>
          <a:stretch/>
        </p:blipFill>
        <p:spPr>
          <a:xfrm rot="21252777">
            <a:off x="744206" y="3545437"/>
            <a:ext cx="4107023" cy="20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643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5589240"/>
            <a:ext cx="4630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Белова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иколая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9050"/>
          <a:stretch/>
        </p:blipFill>
        <p:spPr>
          <a:xfrm rot="21368667">
            <a:off x="800204" y="1653824"/>
            <a:ext cx="5150446" cy="3642516"/>
          </a:xfrm>
          <a:prstGeom prst="rect">
            <a:avLst/>
          </a:prstGeom>
        </p:spPr>
      </p:pic>
      <p:pic>
        <p:nvPicPr>
          <p:cNvPr id="10" name="Picture 2" descr="https://avatars.mds.yandex.net/get-pdb/1866932/d21a6345-c46a-40f5-9560-06dacec2383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806">
            <a:off x="6674732" y="344861"/>
            <a:ext cx="1903181" cy="27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631" y="5947314"/>
            <a:ext cx="6152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Рахметуллиной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Дианы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3"/>
          <a:stretch/>
        </p:blipFill>
        <p:spPr>
          <a:xfrm>
            <a:off x="5220072" y="1124744"/>
            <a:ext cx="3502792" cy="4525097"/>
          </a:xfrm>
        </p:spPr>
      </p:pic>
      <p:pic>
        <p:nvPicPr>
          <p:cNvPr id="1028" name="Picture 4" descr="https://montessoriself.ru/wp-content/uploads/2019/05/F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24567" r="14322" b="7487"/>
          <a:stretch/>
        </p:blipFill>
        <p:spPr bwMode="auto">
          <a:xfrm rot="19009840">
            <a:off x="1086596" y="1897684"/>
            <a:ext cx="28803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805264"/>
            <a:ext cx="49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Сусиной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Миланы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9327"/>
          <a:stretch/>
        </p:blipFill>
        <p:spPr>
          <a:xfrm rot="20600666">
            <a:off x="904914" y="1644699"/>
            <a:ext cx="3052011" cy="249375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506" r="24800" b="2506"/>
          <a:stretch/>
        </p:blipFill>
        <p:spPr>
          <a:xfrm>
            <a:off x="4690100" y="1484784"/>
            <a:ext cx="39646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383">
            <a:off x="643657" y="-236019"/>
            <a:ext cx="2737483" cy="36499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4299" r="12200" b="2751"/>
          <a:stretch/>
        </p:blipFill>
        <p:spPr>
          <a:xfrm rot="5400000">
            <a:off x="1219257" y="3903917"/>
            <a:ext cx="2037500" cy="3498971"/>
          </a:xfrm>
          <a:prstGeom prst="rect">
            <a:avLst/>
          </a:prstGeom>
        </p:spPr>
      </p:pic>
      <p:pic>
        <p:nvPicPr>
          <p:cNvPr id="12" name="Picture 3" descr="G:\70-лет ПОБЕДЫ\фото-уч ВОВ\Для проекта\IMG_0809.JPG"/>
          <p:cNvPicPr>
            <a:picLocks noChangeAspect="1" noChangeArrowheads="1"/>
          </p:cNvPicPr>
          <p:nvPr/>
        </p:nvPicPr>
        <p:blipFill rotWithShape="1">
          <a:blip r:embed="rId4" cstate="print"/>
          <a:srcRect l="7336" t="11769" r="4950" b="19818"/>
          <a:stretch/>
        </p:blipFill>
        <p:spPr bwMode="auto">
          <a:xfrm rot="678392">
            <a:off x="5633369" y="348520"/>
            <a:ext cx="3350990" cy="1960224"/>
          </a:xfrm>
          <a:prstGeom prst="rect">
            <a:avLst/>
          </a:prstGeom>
          <a:noFill/>
        </p:spPr>
      </p:pic>
      <p:pic>
        <p:nvPicPr>
          <p:cNvPr id="13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32509" r="6293" b="17987"/>
          <a:stretch/>
        </p:blipFill>
        <p:spPr>
          <a:xfrm rot="18286979">
            <a:off x="3628676" y="328003"/>
            <a:ext cx="2205189" cy="2237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7451" r="1176" b="23750"/>
          <a:stretch/>
        </p:blipFill>
        <p:spPr>
          <a:xfrm rot="21063656">
            <a:off x="314939" y="2819308"/>
            <a:ext cx="3278514" cy="1889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23750"/>
          <a:stretch/>
        </p:blipFill>
        <p:spPr>
          <a:xfrm rot="739977">
            <a:off x="5908453" y="2501398"/>
            <a:ext cx="3141818" cy="1689412"/>
          </a:xfrm>
          <a:prstGeom prst="rect">
            <a:avLst/>
          </a:prstGeom>
        </p:spPr>
      </p:pic>
      <p:pic>
        <p:nvPicPr>
          <p:cNvPr id="16" name="Picture 4" descr="https://montessoriself.ru/wp-content/uploads/2019/05/FP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t="24567" r="14322" b="7487"/>
          <a:stretch/>
        </p:blipFill>
        <p:spPr bwMode="auto">
          <a:xfrm rot="20501389">
            <a:off x="3651101" y="1755635"/>
            <a:ext cx="2298646" cy="20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11474" b="20097"/>
          <a:stretch/>
        </p:blipFill>
        <p:spPr>
          <a:xfrm rot="5799615">
            <a:off x="6508598" y="4304843"/>
            <a:ext cx="2122152" cy="26348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3538" b="25850"/>
          <a:stretch/>
        </p:blipFill>
        <p:spPr>
          <a:xfrm rot="499993">
            <a:off x="3541326" y="3737365"/>
            <a:ext cx="2966658" cy="18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5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-643" b="643"/>
          <a:stretch/>
        </p:blipFill>
        <p:spPr>
          <a:xfrm>
            <a:off x="274587" y="0"/>
            <a:ext cx="2422897" cy="33440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12588" r="22919" b="22178"/>
          <a:stretch/>
        </p:blipFill>
        <p:spPr>
          <a:xfrm>
            <a:off x="6423546" y="0"/>
            <a:ext cx="2597085" cy="247341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84" r="7256"/>
          <a:stretch/>
        </p:blipFill>
        <p:spPr>
          <a:xfrm rot="16200000">
            <a:off x="2049450" y="488499"/>
            <a:ext cx="3070410" cy="223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15" y="3276089"/>
            <a:ext cx="2499516" cy="3518046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237" r="12024" b="4809"/>
          <a:stretch/>
        </p:blipFill>
        <p:spPr>
          <a:xfrm rot="5183135">
            <a:off x="-70693" y="2035169"/>
            <a:ext cx="3274182" cy="2366359"/>
          </a:xfrm>
          <a:prstGeom prst="rect">
            <a:avLst/>
          </a:prstGeom>
        </p:spPr>
      </p:pic>
      <p:pic>
        <p:nvPicPr>
          <p:cNvPr id="14" name="Объект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3"/>
          <a:stretch/>
        </p:blipFill>
        <p:spPr>
          <a:xfrm>
            <a:off x="282367" y="3508373"/>
            <a:ext cx="2368511" cy="3059770"/>
          </a:xfrm>
          <a:prstGeom prst="rect">
            <a:avLst/>
          </a:prstGeom>
        </p:spPr>
      </p:pic>
      <p:pic>
        <p:nvPicPr>
          <p:cNvPr id="20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6666" r="4445" b="6666"/>
          <a:stretch/>
        </p:blipFill>
        <p:spPr>
          <a:xfrm>
            <a:off x="4580246" y="45121"/>
            <a:ext cx="2441348" cy="3096344"/>
          </a:xfrm>
        </p:spPr>
      </p:pic>
      <p:pic>
        <p:nvPicPr>
          <p:cNvPr id="21" name="Объект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7" r="2953" b="6433"/>
          <a:stretch/>
        </p:blipFill>
        <p:spPr>
          <a:xfrm>
            <a:off x="3926254" y="2157731"/>
            <a:ext cx="2660462" cy="35035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506" r="24800" b="2506"/>
          <a:stretch/>
        </p:blipFill>
        <p:spPr>
          <a:xfrm rot="168223">
            <a:off x="2578000" y="3463249"/>
            <a:ext cx="2013308" cy="19014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9050"/>
          <a:stretch/>
        </p:blipFill>
        <p:spPr>
          <a:xfrm>
            <a:off x="3506698" y="4944993"/>
            <a:ext cx="2945866" cy="1945280"/>
          </a:xfrm>
          <a:prstGeom prst="rect">
            <a:avLst/>
          </a:prstGeom>
        </p:spPr>
      </p:pic>
      <p:pic>
        <p:nvPicPr>
          <p:cNvPr id="24" name="Объект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r="23203"/>
          <a:stretch/>
        </p:blipFill>
        <p:spPr>
          <a:xfrm rot="2661316">
            <a:off x="6958376" y="1758096"/>
            <a:ext cx="2095254" cy="15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89137"/>
            <a:ext cx="8065294" cy="376618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Днем Победы, ветераны!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вам низкий до земли.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Живите долго и спокойно,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зная горя и беды.</a:t>
            </a:r>
          </a:p>
          <a:p>
            <a:pPr algn="ctr"/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бог вам крепкого здоровья,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Счастливых, светлых, мирных дней.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Вами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бесконечно,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подвиг в памяти детей.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kiryukov-smu.ru/upload/medialibrary/310/310ef827bf7b3a3c3b0cc5422111ac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5112568" cy="21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dialcon.ru/images/virtuemart/product/zn3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16456" r="11383" b="15505"/>
          <a:stretch/>
        </p:blipFill>
        <p:spPr bwMode="auto">
          <a:xfrm rot="21212691">
            <a:off x="315994" y="402488"/>
            <a:ext cx="2160240" cy="25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79581" cy="16581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065294" cy="376618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видами фронтовых писем.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Попытаться сделать копию фронтового треугольника.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Научиться правильно писать личные письма.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Написать   «Письмо прадеду. Из настоящего в      прошлое»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Написать и оформить поздравительные письма ветеранам   Великой Отечественной войны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ozon-st.cdn.ngenix.net/s3/multimedia-w/60010019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392" r="1477" b="34672"/>
          <a:stretch/>
        </p:blipFill>
        <p:spPr bwMode="auto">
          <a:xfrm>
            <a:off x="6588224" y="188640"/>
            <a:ext cx="2116978" cy="12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pPr algn="ctr">
              <a:buNone/>
            </a:pPr>
            <a:r>
              <a:rPr lang="ru-RU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подарочного письма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«Треугольничек заветный»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</a:p>
          <a:p>
            <a:endParaRPr lang="ru-RU" dirty="0"/>
          </a:p>
        </p:txBody>
      </p:sp>
      <p:pic>
        <p:nvPicPr>
          <p:cNvPr id="1026" name="Picture 2" descr="https://ozon-st.cdn.ngenix.net/s3/multimedia-w/60010019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1392" r="1477" b="34672"/>
          <a:stretch/>
        </p:blipFill>
        <p:spPr bwMode="auto">
          <a:xfrm>
            <a:off x="395536" y="260648"/>
            <a:ext cx="2116978" cy="12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3711">
            <a:off x="1297706" y="1245832"/>
            <a:ext cx="2824162" cy="3765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-643" b="643"/>
          <a:stretch/>
        </p:blipFill>
        <p:spPr>
          <a:xfrm>
            <a:off x="5206134" y="531232"/>
            <a:ext cx="3504059" cy="486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665108"/>
            <a:ext cx="4667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Поповой Ксении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075" y="5805264"/>
            <a:ext cx="624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Соболевской Виктории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9" r="6293" b="17772"/>
          <a:stretch/>
        </p:blipFill>
        <p:spPr>
          <a:xfrm rot="18365497">
            <a:off x="1824296" y="1470013"/>
            <a:ext cx="1984821" cy="18722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32942" r="19129" b="7352"/>
          <a:stretch/>
        </p:blipFill>
        <p:spPr>
          <a:xfrm rot="18336839">
            <a:off x="996113" y="3301599"/>
            <a:ext cx="1562216" cy="2102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84" r="7256"/>
          <a:stretch/>
        </p:blipFill>
        <p:spPr>
          <a:xfrm rot="16200000">
            <a:off x="4152139" y="1705816"/>
            <a:ext cx="4414819" cy="31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1177" y="5661248"/>
            <a:ext cx="504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Банновой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Ульяны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t="5602" r="19232" b="2608"/>
          <a:stretch/>
        </p:blipFill>
        <p:spPr>
          <a:xfrm>
            <a:off x="5148064" y="1124744"/>
            <a:ext cx="3384376" cy="42484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4299" r="12200" b="2751"/>
          <a:stretch/>
        </p:blipFill>
        <p:spPr>
          <a:xfrm rot="4962009">
            <a:off x="1268654" y="645725"/>
            <a:ext cx="2456813" cy="42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643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5805264"/>
            <a:ext cx="504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Петишкина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Егора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7772"/>
          <a:stretch/>
        </p:blipFill>
        <p:spPr>
          <a:xfrm rot="4732599">
            <a:off x="957520" y="1611685"/>
            <a:ext cx="2631320" cy="33098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7540"/>
            <a:ext cx="3477072" cy="51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643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60556"/>
            <a:ext cx="6419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Семенихиной Виктории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237" r="12024" b="4809"/>
          <a:stretch/>
        </p:blipFill>
        <p:spPr>
          <a:xfrm rot="5400000">
            <a:off x="4612056" y="1366549"/>
            <a:ext cx="5041898" cy="3537835"/>
          </a:xfrm>
        </p:spPr>
      </p:pic>
      <p:pic>
        <p:nvPicPr>
          <p:cNvPr id="9" name="Picture 3" descr="G:\70-лет ПОБЕДЫ\фото-уч ВОВ\Для проекта\IMG_0809.JPG"/>
          <p:cNvPicPr>
            <a:picLocks noChangeAspect="1" noChangeArrowheads="1"/>
          </p:cNvPicPr>
          <p:nvPr/>
        </p:nvPicPr>
        <p:blipFill rotWithShape="1">
          <a:blip r:embed="rId3" cstate="print"/>
          <a:srcRect l="7336" t="11769" r="4950" b="19818"/>
          <a:stretch/>
        </p:blipFill>
        <p:spPr bwMode="auto">
          <a:xfrm rot="21154566">
            <a:off x="394269" y="1892855"/>
            <a:ext cx="4248472" cy="2485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8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 ветерану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373" y="5517232"/>
            <a:ext cx="4762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Тормасова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Егора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r="23203"/>
          <a:stretch/>
        </p:blipFill>
        <p:spPr>
          <a:xfrm rot="2473604">
            <a:off x="761513" y="2085983"/>
            <a:ext cx="4361051" cy="3257922"/>
          </a:xfrm>
        </p:spPr>
      </p:pic>
      <p:pic>
        <p:nvPicPr>
          <p:cNvPr id="2050" name="Picture 2" descr="http://gelsfedu.ru/images/news/75letpobedi/banner_k_75_letiyu_pobe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80" y="548680"/>
            <a:ext cx="3181029" cy="204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869</TotalTime>
  <Words>174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Метрополия</vt:lpstr>
      <vt:lpstr>   «Треугольничек  заветный» Создание подарочного письма ветеранам  Великой Отечественной войны   </vt:lpstr>
      <vt:lpstr>Задачи: </vt:lpstr>
      <vt:lpstr>Презентация PowerPoint</vt:lpstr>
      <vt:lpstr>Письмо ветерану</vt:lpstr>
      <vt:lpstr>Письмо ветерану</vt:lpstr>
      <vt:lpstr>Письмо ветерану</vt:lpstr>
      <vt:lpstr>Письмо ветерану</vt:lpstr>
      <vt:lpstr>Письмо ветерану</vt:lpstr>
      <vt:lpstr>Письмо ветерану</vt:lpstr>
      <vt:lpstr>Письмо ветерану</vt:lpstr>
      <vt:lpstr>Письмо ветерану</vt:lpstr>
      <vt:lpstr>Письмо ветерану</vt:lpstr>
      <vt:lpstr>Письмо ветерану</vt:lpstr>
      <vt:lpstr>Письмо ветерану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Фронтовые письма ПРОЕКТ БЛАГОДАРСТВЕННОГО ПИСЬМА  ВЕТЕРАНАМ</dc:title>
  <dc:creator>школа</dc:creator>
  <cp:lastModifiedBy>User Windows</cp:lastModifiedBy>
  <cp:revision>119</cp:revision>
  <dcterms:created xsi:type="dcterms:W3CDTF">2015-04-25T09:57:52Z</dcterms:created>
  <dcterms:modified xsi:type="dcterms:W3CDTF">2020-05-07T18:11:28Z</dcterms:modified>
</cp:coreProperties>
</file>